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96" r:id="rId1"/>
  </p:sldMasterIdLst>
  <p:notesMasterIdLst>
    <p:notesMasterId r:id="rId14"/>
  </p:notesMasterIdLst>
  <p:sldIdLst>
    <p:sldId id="426" r:id="rId2"/>
    <p:sldId id="433" r:id="rId3"/>
    <p:sldId id="478" r:id="rId4"/>
    <p:sldId id="429" r:id="rId5"/>
    <p:sldId id="470" r:id="rId6"/>
    <p:sldId id="471" r:id="rId7"/>
    <p:sldId id="473" r:id="rId8"/>
    <p:sldId id="476" r:id="rId9"/>
    <p:sldId id="474" r:id="rId10"/>
    <p:sldId id="475" r:id="rId11"/>
    <p:sldId id="477" r:id="rId12"/>
    <p:sldId id="434" r:id="rId13"/>
  </p:sldIdLst>
  <p:sldSz cx="9144000" cy="5715000" type="screen16x10"/>
  <p:notesSz cx="6858000" cy="9144000"/>
  <p:embeddedFontLst>
    <p:embeddedFont>
      <p:font typeface="Orly's Font 2" panose="020B0604020202020204" charset="0"/>
      <p:regular r:id="rId15"/>
    </p:embeddedFont>
    <p:embeddedFont>
      <p:font typeface="Calibri" panose="020F0502020204030204" pitchFamily="34" charset="0"/>
      <p:regular r:id="rId16"/>
      <p:bold r:id="rId17"/>
      <p:italic r:id="rId18"/>
      <p:boldItalic r:id="rId19"/>
    </p:embeddedFont>
    <p:embeddedFont>
      <p:font typeface="Verdana" panose="020B0604030504040204" pitchFamily="34" charset="0"/>
      <p:regular r:id="rId20"/>
      <p:bold r:id="rId21"/>
      <p:italic r:id="rId22"/>
      <p:boldItalic r:id="rId23"/>
    </p:embeddedFont>
  </p:embeddedFontLst>
  <p:defaultTextStyle>
    <a:defPPr>
      <a:defRPr lang="en-US"/>
    </a:defPPr>
    <a:lvl1pPr algn="l" rtl="0" fontAlgn="base">
      <a:spcBef>
        <a:spcPct val="0"/>
      </a:spcBef>
      <a:spcAft>
        <a:spcPct val="0"/>
      </a:spcAft>
      <a:defRPr kern="1200">
        <a:solidFill>
          <a:schemeClr val="tx1"/>
        </a:solidFill>
        <a:latin typeface="Calibri" pitchFamily="34" charset="0"/>
        <a:ea typeface="+mn-ea"/>
        <a:cs typeface="Arial" charset="0"/>
      </a:defRPr>
    </a:lvl1pPr>
    <a:lvl2pPr marL="457200" algn="l" rtl="0" fontAlgn="base">
      <a:spcBef>
        <a:spcPct val="0"/>
      </a:spcBef>
      <a:spcAft>
        <a:spcPct val="0"/>
      </a:spcAft>
      <a:defRPr kern="1200">
        <a:solidFill>
          <a:schemeClr val="tx1"/>
        </a:solidFill>
        <a:latin typeface="Calibri" pitchFamily="34" charset="0"/>
        <a:ea typeface="+mn-ea"/>
        <a:cs typeface="Arial" charset="0"/>
      </a:defRPr>
    </a:lvl2pPr>
    <a:lvl3pPr marL="914400" algn="l" rtl="0" fontAlgn="base">
      <a:spcBef>
        <a:spcPct val="0"/>
      </a:spcBef>
      <a:spcAft>
        <a:spcPct val="0"/>
      </a:spcAft>
      <a:defRPr kern="1200">
        <a:solidFill>
          <a:schemeClr val="tx1"/>
        </a:solidFill>
        <a:latin typeface="Calibri" pitchFamily="34" charset="0"/>
        <a:ea typeface="+mn-ea"/>
        <a:cs typeface="Arial" charset="0"/>
      </a:defRPr>
    </a:lvl3pPr>
    <a:lvl4pPr marL="1371600" algn="l" rtl="0" fontAlgn="base">
      <a:spcBef>
        <a:spcPct val="0"/>
      </a:spcBef>
      <a:spcAft>
        <a:spcPct val="0"/>
      </a:spcAft>
      <a:defRPr kern="1200">
        <a:solidFill>
          <a:schemeClr val="tx1"/>
        </a:solidFill>
        <a:latin typeface="Calibri" pitchFamily="34" charset="0"/>
        <a:ea typeface="+mn-ea"/>
        <a:cs typeface="Arial" charset="0"/>
      </a:defRPr>
    </a:lvl4pPr>
    <a:lvl5pPr marL="1828800" algn="l" rtl="0" fontAlgn="base">
      <a:spcBef>
        <a:spcPct val="0"/>
      </a:spcBef>
      <a:spcAft>
        <a:spcPct val="0"/>
      </a:spcAft>
      <a:defRPr kern="1200">
        <a:solidFill>
          <a:schemeClr val="tx1"/>
        </a:solidFill>
        <a:latin typeface="Calibri" pitchFamily="34" charset="0"/>
        <a:ea typeface="+mn-ea"/>
        <a:cs typeface="Arial" charset="0"/>
      </a:defRPr>
    </a:lvl5pPr>
    <a:lvl6pPr marL="2286000" algn="l" defTabSz="914400" rtl="0" eaLnBrk="1" latinLnBrk="0" hangingPunct="1">
      <a:defRPr kern="1200">
        <a:solidFill>
          <a:schemeClr val="tx1"/>
        </a:solidFill>
        <a:latin typeface="Calibri" pitchFamily="34" charset="0"/>
        <a:ea typeface="+mn-ea"/>
        <a:cs typeface="Arial" charset="0"/>
      </a:defRPr>
    </a:lvl6pPr>
    <a:lvl7pPr marL="2743200" algn="l" defTabSz="914400" rtl="0" eaLnBrk="1" latinLnBrk="0" hangingPunct="1">
      <a:defRPr kern="1200">
        <a:solidFill>
          <a:schemeClr val="tx1"/>
        </a:solidFill>
        <a:latin typeface="Calibri" pitchFamily="34" charset="0"/>
        <a:ea typeface="+mn-ea"/>
        <a:cs typeface="Arial" charset="0"/>
      </a:defRPr>
    </a:lvl7pPr>
    <a:lvl8pPr marL="3200400" algn="l" defTabSz="914400" rtl="0" eaLnBrk="1" latinLnBrk="0" hangingPunct="1">
      <a:defRPr kern="1200">
        <a:solidFill>
          <a:schemeClr val="tx1"/>
        </a:solidFill>
        <a:latin typeface="Calibri" pitchFamily="34" charset="0"/>
        <a:ea typeface="+mn-ea"/>
        <a:cs typeface="Arial" charset="0"/>
      </a:defRPr>
    </a:lvl8pPr>
    <a:lvl9pPr marL="3657600" algn="l" defTabSz="914400" rtl="0" eaLnBrk="1" latinLnBrk="0" hangingPunct="1">
      <a:defRPr kern="1200">
        <a:solidFill>
          <a:schemeClr val="tx1"/>
        </a:solidFill>
        <a:latin typeface="Calibri" pitchFamily="34"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849" autoAdjust="0"/>
  </p:normalViewPr>
  <p:slideViewPr>
    <p:cSldViewPr>
      <p:cViewPr>
        <p:scale>
          <a:sx n="82" d="100"/>
          <a:sy n="82" d="100"/>
        </p:scale>
        <p:origin x="-72" y="-72"/>
      </p:cViewPr>
      <p:guideLst>
        <p:guide orient="horz" pos="1512"/>
        <p:guide pos="2880"/>
      </p:guideLst>
    </p:cSldViewPr>
  </p:slideViewPr>
  <p:notesTextViewPr>
    <p:cViewPr>
      <p:scale>
        <a:sx n="1" d="1"/>
        <a:sy n="1" d="1"/>
      </p:scale>
      <p:origin x="0" y="0"/>
    </p:cViewPr>
  </p:notesTextViewPr>
  <p:sorterViewPr>
    <p:cViewPr>
      <p:scale>
        <a:sx n="100" d="100"/>
        <a:sy n="100" d="100"/>
      </p:scale>
      <p:origin x="0" y="0"/>
    </p:cViewPr>
  </p:sorterViewPr>
  <p:gridSpacing cx="114300" cy="1143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font" Target="fonts/font4.fntdata"/><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font" Target="fonts/font7.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font" Target="fonts/font3.fntdata"/><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font" Target="fonts/font2.fntdata"/><Relationship Id="rId20" Type="http://schemas.openxmlformats.org/officeDocument/2006/relationships/font" Target="fonts/font6.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font" Target="fonts/font1.fntdata"/><Relationship Id="rId23" Type="http://schemas.openxmlformats.org/officeDocument/2006/relationships/font" Target="fonts/font9.fntdata"/><Relationship Id="rId10" Type="http://schemas.openxmlformats.org/officeDocument/2006/relationships/slide" Target="slides/slide9.xml"/><Relationship Id="rId19" Type="http://schemas.openxmlformats.org/officeDocument/2006/relationships/font" Target="fonts/font5.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 Id="rId22" Type="http://schemas.openxmlformats.org/officeDocument/2006/relationships/font" Target="fonts/font8.fntdata"/><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41139CB-FC8D-44BF-B5C4-C14ECADF62A0}" type="datetimeFigureOut">
              <a:rPr lang="en-US" smtClean="0"/>
              <a:t>6/7/2015</a:t>
            </a:fld>
            <a:endParaRPr lang="en-US"/>
          </a:p>
        </p:txBody>
      </p:sp>
      <p:sp>
        <p:nvSpPr>
          <p:cNvPr id="4" name="Slide Image Placeholder 3"/>
          <p:cNvSpPr>
            <a:spLocks noGrp="1" noRot="1" noChangeAspect="1"/>
          </p:cNvSpPr>
          <p:nvPr>
            <p:ph type="sldImg" idx="2"/>
          </p:nvPr>
        </p:nvSpPr>
        <p:spPr>
          <a:xfrm>
            <a:off x="685800" y="685800"/>
            <a:ext cx="54864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AFCE615-EFDB-420A-87DA-FB6ECB7719F7}" type="slidenum">
              <a:rPr lang="en-US" smtClean="0"/>
              <a:t>‹#›</a:t>
            </a:fld>
            <a:endParaRPr lang="en-US"/>
          </a:p>
        </p:txBody>
      </p:sp>
    </p:spTree>
    <p:extLst>
      <p:ext uri="{BB962C8B-B14F-4D97-AF65-F5344CB8AC3E}">
        <p14:creationId xmlns:p14="http://schemas.microsoft.com/office/powerpoint/2010/main" val="338503056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AFCE615-EFDB-420A-87DA-FB6ECB7719F7}" type="slidenum">
              <a:rPr lang="en-US" smtClean="0"/>
              <a:t>1</a:t>
            </a:fld>
            <a:endParaRPr lang="en-US"/>
          </a:p>
        </p:txBody>
      </p:sp>
    </p:spTree>
    <p:extLst>
      <p:ext uri="{BB962C8B-B14F-4D97-AF65-F5344CB8AC3E}">
        <p14:creationId xmlns:p14="http://schemas.microsoft.com/office/powerpoint/2010/main" val="20958781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AFCE615-EFDB-420A-87DA-FB6ECB7719F7}" type="slidenum">
              <a:rPr lang="en-US" smtClean="0"/>
              <a:t>2</a:t>
            </a:fld>
            <a:endParaRPr lang="en-US"/>
          </a:p>
        </p:txBody>
      </p:sp>
    </p:spTree>
    <p:extLst>
      <p:ext uri="{BB962C8B-B14F-4D97-AF65-F5344CB8AC3E}">
        <p14:creationId xmlns:p14="http://schemas.microsoft.com/office/powerpoint/2010/main" val="47559083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r>
              <a:rPr lang="en-US" dirty="0" smtClean="0"/>
              <a:t>1. The “bars” are fading in a little slowly. Can we increase the speed? Take</a:t>
            </a:r>
            <a:r>
              <a:rPr lang="en-US" baseline="0" dirty="0" smtClean="0"/>
              <a:t> a look at the second common misunderstanding slide and adjust for the same fix as well. </a:t>
            </a:r>
            <a:endParaRPr lang="en-US" dirty="0" smtClean="0"/>
          </a:p>
          <a:p>
            <a:r>
              <a:rPr lang="en-US" dirty="0" smtClean="0"/>
              <a:t>2. Make the 1</a:t>
            </a:r>
            <a:r>
              <a:rPr lang="en-US" baseline="0" dirty="0" smtClean="0"/>
              <a:t> second, 1 minute, etc. appear letter by letter. As with the above, take a look at the second common misunderstanding slide and adjust for the same fix as well. </a:t>
            </a:r>
          </a:p>
          <a:p>
            <a:r>
              <a:rPr lang="en-US" baseline="0" dirty="0" smtClean="0"/>
              <a:t>3. I love your use of thought bubbles throughout the lesson! Wondering if you think there’s a way we can show equivalency here that takes advantage of the “bars” you’ve created? Perhaps something like what I’ve done on the next slide? I’ll leave it up to you to make the call! It’s fine either way. </a:t>
            </a:r>
            <a:r>
              <a:rPr lang="en-US" baseline="0" dirty="0" smtClean="0">
                <a:sym typeface="Wingdings"/>
              </a:rPr>
              <a:t></a:t>
            </a:r>
            <a:endParaRPr lang="en-US" baseline="0" dirty="0" smtClean="0"/>
          </a:p>
        </p:txBody>
      </p:sp>
      <p:sp>
        <p:nvSpPr>
          <p:cNvPr id="4" name="Slide Number Placeholder 3"/>
          <p:cNvSpPr>
            <a:spLocks noGrp="1"/>
          </p:cNvSpPr>
          <p:nvPr>
            <p:ph type="sldNum" sz="quarter" idx="10"/>
          </p:nvPr>
        </p:nvSpPr>
        <p:spPr/>
        <p:txBody>
          <a:bodyPr/>
          <a:lstStyle/>
          <a:p>
            <a:fld id="{5AFCE615-EFDB-420A-87DA-FB6ECB7719F7}" type="slidenum">
              <a:rPr lang="en-US" smtClean="0"/>
              <a:pPr/>
              <a:t>3</a:t>
            </a:fld>
            <a:endParaRPr lang="en-US"/>
          </a:p>
        </p:txBody>
      </p:sp>
    </p:spTree>
    <p:extLst>
      <p:ext uri="{BB962C8B-B14F-4D97-AF65-F5344CB8AC3E}">
        <p14:creationId xmlns:p14="http://schemas.microsoft.com/office/powerpoint/2010/main" val="16698144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endParaRPr lang="en-US" baseline="0" dirty="0" smtClean="0"/>
          </a:p>
        </p:txBody>
      </p:sp>
      <p:sp>
        <p:nvSpPr>
          <p:cNvPr id="4" name="Slide Number Placeholder 3"/>
          <p:cNvSpPr>
            <a:spLocks noGrp="1"/>
          </p:cNvSpPr>
          <p:nvPr>
            <p:ph type="sldNum" sz="quarter" idx="10"/>
          </p:nvPr>
        </p:nvSpPr>
        <p:spPr/>
        <p:txBody>
          <a:bodyPr/>
          <a:lstStyle/>
          <a:p>
            <a:fld id="{5AFCE615-EFDB-420A-87DA-FB6ECB7719F7}" type="slidenum">
              <a:rPr lang="en-US" smtClean="0"/>
              <a:t>4</a:t>
            </a:fld>
            <a:endParaRPr lang="en-US"/>
          </a:p>
        </p:txBody>
      </p:sp>
    </p:spTree>
    <p:extLst>
      <p:ext uri="{BB962C8B-B14F-4D97-AF65-F5344CB8AC3E}">
        <p14:creationId xmlns:p14="http://schemas.microsoft.com/office/powerpoint/2010/main" val="222698961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endParaRPr lang="en-US" baseline="0" dirty="0" smtClean="0"/>
          </a:p>
        </p:txBody>
      </p:sp>
      <p:sp>
        <p:nvSpPr>
          <p:cNvPr id="4" name="Slide Number Placeholder 3"/>
          <p:cNvSpPr>
            <a:spLocks noGrp="1"/>
          </p:cNvSpPr>
          <p:nvPr>
            <p:ph type="sldNum" sz="quarter" idx="10"/>
          </p:nvPr>
        </p:nvSpPr>
        <p:spPr/>
        <p:txBody>
          <a:bodyPr/>
          <a:lstStyle/>
          <a:p>
            <a:fld id="{5AFCE615-EFDB-420A-87DA-FB6ECB7719F7}" type="slidenum">
              <a:rPr lang="en-US" smtClean="0"/>
              <a:t>5</a:t>
            </a:fld>
            <a:endParaRPr lang="en-US"/>
          </a:p>
        </p:txBody>
      </p:sp>
    </p:spTree>
    <p:extLst>
      <p:ext uri="{BB962C8B-B14F-4D97-AF65-F5344CB8AC3E}">
        <p14:creationId xmlns:p14="http://schemas.microsoft.com/office/powerpoint/2010/main" val="222698961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endParaRPr lang="en-US" baseline="0" dirty="0" smtClean="0"/>
          </a:p>
        </p:txBody>
      </p:sp>
      <p:sp>
        <p:nvSpPr>
          <p:cNvPr id="4" name="Slide Number Placeholder 3"/>
          <p:cNvSpPr>
            <a:spLocks noGrp="1"/>
          </p:cNvSpPr>
          <p:nvPr>
            <p:ph type="sldNum" sz="quarter" idx="10"/>
          </p:nvPr>
        </p:nvSpPr>
        <p:spPr/>
        <p:txBody>
          <a:bodyPr/>
          <a:lstStyle/>
          <a:p>
            <a:fld id="{5AFCE615-EFDB-420A-87DA-FB6ECB7719F7}" type="slidenum">
              <a:rPr lang="en-US" smtClean="0"/>
              <a:t>6</a:t>
            </a:fld>
            <a:endParaRPr lang="en-US"/>
          </a:p>
        </p:txBody>
      </p:sp>
    </p:spTree>
    <p:extLst>
      <p:ext uri="{BB962C8B-B14F-4D97-AF65-F5344CB8AC3E}">
        <p14:creationId xmlns:p14="http://schemas.microsoft.com/office/powerpoint/2010/main" val="222698961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endParaRPr lang="en-US" baseline="0" dirty="0" smtClean="0"/>
          </a:p>
        </p:txBody>
      </p:sp>
      <p:sp>
        <p:nvSpPr>
          <p:cNvPr id="4" name="Slide Number Placeholder 3"/>
          <p:cNvSpPr>
            <a:spLocks noGrp="1"/>
          </p:cNvSpPr>
          <p:nvPr>
            <p:ph type="sldNum" sz="quarter" idx="10"/>
          </p:nvPr>
        </p:nvSpPr>
        <p:spPr/>
        <p:txBody>
          <a:bodyPr/>
          <a:lstStyle/>
          <a:p>
            <a:fld id="{5AFCE615-EFDB-420A-87DA-FB6ECB7719F7}" type="slidenum">
              <a:rPr lang="en-US" smtClean="0"/>
              <a:t>8</a:t>
            </a:fld>
            <a:endParaRPr lang="en-US"/>
          </a:p>
        </p:txBody>
      </p:sp>
    </p:spTree>
    <p:extLst>
      <p:ext uri="{BB962C8B-B14F-4D97-AF65-F5344CB8AC3E}">
        <p14:creationId xmlns:p14="http://schemas.microsoft.com/office/powerpoint/2010/main" val="222698961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AFCE615-EFDB-420A-87DA-FB6ECB7719F7}" type="slidenum">
              <a:rPr lang="en-US" smtClean="0"/>
              <a:t>10</a:t>
            </a:fld>
            <a:endParaRPr lang="en-US"/>
          </a:p>
        </p:txBody>
      </p:sp>
    </p:spTree>
    <p:extLst>
      <p:ext uri="{BB962C8B-B14F-4D97-AF65-F5344CB8AC3E}">
        <p14:creationId xmlns:p14="http://schemas.microsoft.com/office/powerpoint/2010/main" val="16698144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endParaRPr lang="en-US" baseline="0" dirty="0" smtClean="0"/>
          </a:p>
        </p:txBody>
      </p:sp>
      <p:sp>
        <p:nvSpPr>
          <p:cNvPr id="4" name="Slide Number Placeholder 3"/>
          <p:cNvSpPr>
            <a:spLocks noGrp="1"/>
          </p:cNvSpPr>
          <p:nvPr>
            <p:ph type="sldNum" sz="quarter" idx="10"/>
          </p:nvPr>
        </p:nvSpPr>
        <p:spPr/>
        <p:txBody>
          <a:bodyPr/>
          <a:lstStyle/>
          <a:p>
            <a:fld id="{5AFCE615-EFDB-420A-87DA-FB6ECB7719F7}" type="slidenum">
              <a:rPr lang="en-US" smtClean="0"/>
              <a:t>12</a:t>
            </a:fld>
            <a:endParaRPr lang="en-US"/>
          </a:p>
        </p:txBody>
      </p:sp>
    </p:spTree>
    <p:extLst>
      <p:ext uri="{BB962C8B-B14F-4D97-AF65-F5344CB8AC3E}">
        <p14:creationId xmlns:p14="http://schemas.microsoft.com/office/powerpoint/2010/main" val="332029613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Blank Page">
    <p:spTree>
      <p:nvGrpSpPr>
        <p:cNvPr id="1" name=""/>
        <p:cNvGrpSpPr/>
        <p:nvPr/>
      </p:nvGrpSpPr>
      <p:grpSpPr>
        <a:xfrm>
          <a:off x="0" y="0"/>
          <a:ext cx="0" cy="0"/>
          <a:chOff x="0" y="0"/>
          <a:chExt cx="0" cy="0"/>
        </a:xfrm>
      </p:grpSpPr>
    </p:spTree>
    <p:extLst>
      <p:ext uri="{BB962C8B-B14F-4D97-AF65-F5344CB8AC3E}">
        <p14:creationId xmlns:p14="http://schemas.microsoft.com/office/powerpoint/2010/main" val="543810269"/>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Let's Review">
    <p:spTree>
      <p:nvGrpSpPr>
        <p:cNvPr id="1" name=""/>
        <p:cNvGrpSpPr/>
        <p:nvPr/>
      </p:nvGrpSpPr>
      <p:grpSpPr>
        <a:xfrm>
          <a:off x="0" y="0"/>
          <a:ext cx="0" cy="0"/>
          <a:chOff x="0" y="0"/>
          <a:chExt cx="0" cy="0"/>
        </a:xfrm>
      </p:grpSpPr>
      <p:sp>
        <p:nvSpPr>
          <p:cNvPr id="8" name="Rectangle 7"/>
          <p:cNvSpPr/>
          <p:nvPr userDrawn="1"/>
        </p:nvSpPr>
        <p:spPr bwMode="auto">
          <a:xfrm>
            <a:off x="221877" y="183731"/>
            <a:ext cx="2635623" cy="556589"/>
          </a:xfrm>
          <a:prstGeom prst="rect">
            <a:avLst/>
          </a:prstGeom>
          <a:solidFill>
            <a:schemeClr val="accent5"/>
          </a:solidFill>
          <a:ln w="38100">
            <a:solidFill>
              <a:schemeClr val="accent5"/>
            </a:solid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anchor="b">
            <a:no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sz="2400" dirty="0" smtClean="0">
                <a:solidFill>
                  <a:schemeClr val="bg1"/>
                </a:solidFill>
                <a:latin typeface="Orly's Font 2" pitchFamily="66" charset="0"/>
              </a:rPr>
              <a:t>Let’s Review</a:t>
            </a:r>
            <a:endParaRPr lang="en-US" sz="2400" dirty="0">
              <a:solidFill>
                <a:schemeClr val="bg1"/>
              </a:solidFill>
              <a:latin typeface="Orly's Font 2" pitchFamily="66" charset="0"/>
            </a:endParaRPr>
          </a:p>
        </p:txBody>
      </p:sp>
    </p:spTree>
    <p:extLst>
      <p:ext uri="{BB962C8B-B14F-4D97-AF65-F5344CB8AC3E}">
        <p14:creationId xmlns:p14="http://schemas.microsoft.com/office/powerpoint/2010/main" val="1041883793"/>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A Common Mistake">
    <p:spTree>
      <p:nvGrpSpPr>
        <p:cNvPr id="1" name=""/>
        <p:cNvGrpSpPr/>
        <p:nvPr/>
      </p:nvGrpSpPr>
      <p:grpSpPr>
        <a:xfrm>
          <a:off x="0" y="0"/>
          <a:ext cx="0" cy="0"/>
          <a:chOff x="0" y="0"/>
          <a:chExt cx="0" cy="0"/>
        </a:xfrm>
      </p:grpSpPr>
      <p:sp>
        <p:nvSpPr>
          <p:cNvPr id="8" name="Rectangle 7"/>
          <p:cNvSpPr/>
          <p:nvPr userDrawn="1"/>
        </p:nvSpPr>
        <p:spPr bwMode="auto">
          <a:xfrm>
            <a:off x="221876" y="183731"/>
            <a:ext cx="5150224" cy="556589"/>
          </a:xfrm>
          <a:prstGeom prst="rect">
            <a:avLst/>
          </a:prstGeom>
          <a:solidFill>
            <a:schemeClr val="accent5"/>
          </a:solidFill>
          <a:ln w="38100">
            <a:solidFill>
              <a:schemeClr val="accent5"/>
            </a:solid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anchor="b">
            <a:no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sz="2400" dirty="0" smtClean="0">
                <a:solidFill>
                  <a:schemeClr val="bg1"/>
                </a:solidFill>
                <a:latin typeface="Orly's Font 2" pitchFamily="66" charset="0"/>
              </a:rPr>
              <a:t>A Common Misunderstanding</a:t>
            </a:r>
            <a:endParaRPr lang="en-US" sz="2400" dirty="0">
              <a:solidFill>
                <a:schemeClr val="bg1"/>
              </a:solidFill>
              <a:latin typeface="Orly's Font 2" pitchFamily="66" charset="0"/>
            </a:endParaRPr>
          </a:p>
        </p:txBody>
      </p:sp>
    </p:spTree>
    <p:extLst>
      <p:ext uri="{BB962C8B-B14F-4D97-AF65-F5344CB8AC3E}">
        <p14:creationId xmlns:p14="http://schemas.microsoft.com/office/powerpoint/2010/main" val="121902656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re Lesson">
    <p:spTree>
      <p:nvGrpSpPr>
        <p:cNvPr id="1" name=""/>
        <p:cNvGrpSpPr/>
        <p:nvPr/>
      </p:nvGrpSpPr>
      <p:grpSpPr>
        <a:xfrm>
          <a:off x="0" y="0"/>
          <a:ext cx="0" cy="0"/>
          <a:chOff x="0" y="0"/>
          <a:chExt cx="0" cy="0"/>
        </a:xfrm>
      </p:grpSpPr>
      <p:sp>
        <p:nvSpPr>
          <p:cNvPr id="8" name="Rectangle 7"/>
          <p:cNvSpPr/>
          <p:nvPr userDrawn="1"/>
        </p:nvSpPr>
        <p:spPr bwMode="auto">
          <a:xfrm>
            <a:off x="221877" y="183731"/>
            <a:ext cx="2635623" cy="556589"/>
          </a:xfrm>
          <a:prstGeom prst="rect">
            <a:avLst/>
          </a:prstGeom>
          <a:solidFill>
            <a:schemeClr val="accent5"/>
          </a:solidFill>
          <a:ln w="38100">
            <a:solidFill>
              <a:schemeClr val="accent5"/>
            </a:solid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anchor="b">
            <a:no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sz="2400" dirty="0" smtClean="0">
                <a:solidFill>
                  <a:schemeClr val="bg1"/>
                </a:solidFill>
                <a:latin typeface="Orly's Font 2" pitchFamily="66" charset="0"/>
              </a:rPr>
              <a:t>Core Lesson</a:t>
            </a:r>
            <a:endParaRPr lang="en-US" sz="2400" dirty="0">
              <a:solidFill>
                <a:schemeClr val="bg1"/>
              </a:solidFill>
              <a:latin typeface="Orly's Font 2" pitchFamily="66" charset="0"/>
            </a:endParaRPr>
          </a:p>
        </p:txBody>
      </p:sp>
    </p:spTree>
    <p:extLst>
      <p:ext uri="{BB962C8B-B14F-4D97-AF65-F5344CB8AC3E}">
        <p14:creationId xmlns:p14="http://schemas.microsoft.com/office/powerpoint/2010/main" val="245267317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8" name="Text Placeholder 2"/>
          <p:cNvSpPr>
            <a:spLocks noGrp="1"/>
          </p:cNvSpPr>
          <p:nvPr>
            <p:ph type="body" idx="1"/>
          </p:nvPr>
        </p:nvSpPr>
        <p:spPr bwMode="auto">
          <a:xfrm>
            <a:off x="114300" y="114300"/>
            <a:ext cx="8915400" cy="480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pic>
        <p:nvPicPr>
          <p:cNvPr id="4" name="Picture 3" descr="C:\Users\Eric Westendorf\Dropbox\LearnZillion\marketing\Logo\NEW LOGO!\LearnZillion just the long logo-01.png"/>
          <p:cNvPicPr>
            <a:picLocks noChangeAspect="1" noChangeArrowheads="1"/>
          </p:cNvPicPr>
          <p:nvPr userDrawn="1"/>
        </p:nvPicPr>
        <p:blipFill>
          <a:blip r:embed="rId6" cstate="print">
            <a:extLst>
              <a:ext uri="{28A0092B-C50C-407E-A947-70E740481C1C}">
                <a14:useLocalDpi xmlns:a14="http://schemas.microsoft.com/office/drawing/2010/main" val="0"/>
              </a:ext>
            </a:extLst>
          </a:blip>
          <a:srcRect/>
          <a:stretch>
            <a:fillRect/>
          </a:stretch>
        </p:blipFill>
        <p:spPr bwMode="auto">
          <a:xfrm>
            <a:off x="6629408" y="5166650"/>
            <a:ext cx="2400301" cy="480060"/>
          </a:xfrm>
          <a:prstGeom prst="rect">
            <a:avLst/>
          </a:prstGeom>
          <a:noFill/>
          <a:extLst>
            <a:ext uri="{909E8E84-426E-40DD-AFC4-6F175D3DCCD1}">
              <a14:hiddenFill xmlns:a14="http://schemas.microsoft.com/office/drawing/2010/main">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3714" r:id="rId1"/>
    <p:sldLayoutId id="2147483709" r:id="rId2"/>
    <p:sldLayoutId id="2147483702" r:id="rId3"/>
    <p:sldLayoutId id="2147483715" r:id="rId4"/>
  </p:sldLayoutIdLst>
  <p:timing>
    <p:tnLst>
      <p:par>
        <p:cTn id="1" dur="indefinite" restart="never" nodeType="tmRoot"/>
      </p:par>
    </p:tnLst>
  </p:timing>
  <p:txStyles>
    <p:titleStyle>
      <a:lvl1pPr algn="l" rtl="0" fontAlgn="base">
        <a:spcBef>
          <a:spcPct val="0"/>
        </a:spcBef>
        <a:spcAft>
          <a:spcPct val="0"/>
        </a:spcAft>
        <a:defRPr sz="2400" b="0" kern="1200">
          <a:solidFill>
            <a:schemeClr val="tx1"/>
          </a:solidFill>
          <a:latin typeface="+mj-lt"/>
          <a:ea typeface="+mj-ea"/>
          <a:cs typeface="+mj-cs"/>
        </a:defRPr>
      </a:lvl1pPr>
      <a:lvl2pPr algn="l" rtl="0" fontAlgn="base">
        <a:spcBef>
          <a:spcPct val="0"/>
        </a:spcBef>
        <a:spcAft>
          <a:spcPct val="0"/>
        </a:spcAft>
        <a:defRPr sz="2400" b="1">
          <a:solidFill>
            <a:schemeClr val="bg1"/>
          </a:solidFill>
          <a:latin typeface="Calibri" pitchFamily="34" charset="0"/>
        </a:defRPr>
      </a:lvl2pPr>
      <a:lvl3pPr algn="l" rtl="0" fontAlgn="base">
        <a:spcBef>
          <a:spcPct val="0"/>
        </a:spcBef>
        <a:spcAft>
          <a:spcPct val="0"/>
        </a:spcAft>
        <a:defRPr sz="2400" b="1">
          <a:solidFill>
            <a:schemeClr val="bg1"/>
          </a:solidFill>
          <a:latin typeface="Calibri" pitchFamily="34" charset="0"/>
        </a:defRPr>
      </a:lvl3pPr>
      <a:lvl4pPr algn="l" rtl="0" fontAlgn="base">
        <a:spcBef>
          <a:spcPct val="0"/>
        </a:spcBef>
        <a:spcAft>
          <a:spcPct val="0"/>
        </a:spcAft>
        <a:defRPr sz="2400" b="1">
          <a:solidFill>
            <a:schemeClr val="bg1"/>
          </a:solidFill>
          <a:latin typeface="Calibri" pitchFamily="34" charset="0"/>
        </a:defRPr>
      </a:lvl4pPr>
      <a:lvl5pPr algn="l" rtl="0" fontAlgn="base">
        <a:spcBef>
          <a:spcPct val="0"/>
        </a:spcBef>
        <a:spcAft>
          <a:spcPct val="0"/>
        </a:spcAft>
        <a:defRPr sz="2400" b="1">
          <a:solidFill>
            <a:schemeClr val="bg1"/>
          </a:solidFill>
          <a:latin typeface="Calibri" pitchFamily="34" charset="0"/>
        </a:defRPr>
      </a:lvl5pPr>
      <a:lvl6pPr marL="457200" algn="l" rtl="0" fontAlgn="base">
        <a:spcBef>
          <a:spcPct val="0"/>
        </a:spcBef>
        <a:spcAft>
          <a:spcPct val="0"/>
        </a:spcAft>
        <a:defRPr sz="2400" b="1">
          <a:solidFill>
            <a:schemeClr val="bg1"/>
          </a:solidFill>
          <a:latin typeface="Calibri" pitchFamily="34" charset="0"/>
        </a:defRPr>
      </a:lvl6pPr>
      <a:lvl7pPr marL="914400" algn="l" rtl="0" fontAlgn="base">
        <a:spcBef>
          <a:spcPct val="0"/>
        </a:spcBef>
        <a:spcAft>
          <a:spcPct val="0"/>
        </a:spcAft>
        <a:defRPr sz="2400" b="1">
          <a:solidFill>
            <a:schemeClr val="bg1"/>
          </a:solidFill>
          <a:latin typeface="Calibri" pitchFamily="34" charset="0"/>
        </a:defRPr>
      </a:lvl7pPr>
      <a:lvl8pPr marL="1371600" algn="l" rtl="0" fontAlgn="base">
        <a:spcBef>
          <a:spcPct val="0"/>
        </a:spcBef>
        <a:spcAft>
          <a:spcPct val="0"/>
        </a:spcAft>
        <a:defRPr sz="2400" b="1">
          <a:solidFill>
            <a:schemeClr val="bg1"/>
          </a:solidFill>
          <a:latin typeface="Calibri" pitchFamily="34" charset="0"/>
        </a:defRPr>
      </a:lvl8pPr>
      <a:lvl9pPr marL="1828800" algn="l" rtl="0" fontAlgn="base">
        <a:spcBef>
          <a:spcPct val="0"/>
        </a:spcBef>
        <a:spcAft>
          <a:spcPct val="0"/>
        </a:spcAft>
        <a:defRPr sz="2400" b="1">
          <a:solidFill>
            <a:schemeClr val="bg1"/>
          </a:solidFill>
          <a:latin typeface="Calibri" pitchFamily="34" charset="0"/>
        </a:defRPr>
      </a:lvl9pPr>
    </p:titleStyle>
    <p:bodyStyle>
      <a:lvl1pPr marL="228600" indent="-228600" algn="l" rtl="0" fontAlgn="base">
        <a:spcBef>
          <a:spcPct val="20000"/>
        </a:spcBef>
        <a:spcAft>
          <a:spcPct val="0"/>
        </a:spcAft>
        <a:buFont typeface="Wingdings" pitchFamily="2" charset="2"/>
        <a:buChar char="§"/>
        <a:defRPr sz="2400" kern="1200">
          <a:solidFill>
            <a:schemeClr val="tx1"/>
          </a:solidFill>
          <a:latin typeface="Orly's Font 2"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2"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image" Target="../media/image10.gif"/><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4.xml"/><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4.xml"/><Relationship Id="rId5" Type="http://schemas.openxmlformats.org/officeDocument/2006/relationships/image" Target="../media/image6.png"/><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4.xml"/><Relationship Id="rId4" Type="http://schemas.openxmlformats.org/officeDocument/2006/relationships/image" Target="../media/image9.png"/></Relationships>
</file>

<file path=ppt/slides/_rels/slide8.xml.rels><?xml version="1.0" encoding="UTF-8" standalone="yes"?>
<Relationships xmlns="http://schemas.openxmlformats.org/package/2006/relationships"><Relationship Id="rId3" Type="http://schemas.openxmlformats.org/officeDocument/2006/relationships/image" Target="../media/image10.gif"/><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10.gif"/><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4294967295"/>
          </p:nvPr>
        </p:nvSpPr>
        <p:spPr>
          <a:xfrm>
            <a:off x="685800" y="2017693"/>
            <a:ext cx="7886700" cy="954107"/>
          </a:xfrm>
        </p:spPr>
        <p:txBody>
          <a:bodyPr wrap="square">
            <a:spAutoFit/>
          </a:bodyPr>
          <a:lstStyle/>
          <a:p>
            <a:pPr marL="0" indent="0" algn="ctr">
              <a:buNone/>
            </a:pPr>
            <a:r>
              <a:rPr lang="en-US" sz="2800" dirty="0" smtClean="0">
                <a:solidFill>
                  <a:schemeClr val="accent5"/>
                </a:solidFill>
              </a:rPr>
              <a:t>When I am asleep in my bed, is it 3 o’clock A.M. or P.M.?</a:t>
            </a:r>
            <a:endParaRPr lang="en-US" sz="2800" dirty="0">
              <a:solidFill>
                <a:schemeClr val="accent5"/>
              </a:solidFill>
            </a:endParaRPr>
          </a:p>
        </p:txBody>
      </p:sp>
    </p:spTree>
    <p:extLst>
      <p:ext uri="{BB962C8B-B14F-4D97-AF65-F5344CB8AC3E}">
        <p14:creationId xmlns:p14="http://schemas.microsoft.com/office/powerpoint/2010/main" val="30709422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lt">
                                    <p:tmAbs val="80"/>
                                  </p:iterate>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txBox="1">
            <a:spLocks/>
          </p:cNvSpPr>
          <p:nvPr/>
        </p:nvSpPr>
        <p:spPr bwMode="auto">
          <a:xfrm>
            <a:off x="228600" y="800100"/>
            <a:ext cx="8686800"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dirty="0" smtClean="0">
                <a:solidFill>
                  <a:schemeClr val="accent1"/>
                </a:solidFill>
                <a:latin typeface="Orly's Font 2" pitchFamily="66" charset="0"/>
              </a:rPr>
              <a:t>A.M. and P.M. are often confused because some people think that it has to be light outside to be A.M. and that it has to be dark outside for it to be P.M.</a:t>
            </a:r>
            <a:endParaRPr lang="en-US" dirty="0">
              <a:solidFill>
                <a:schemeClr val="accent1"/>
              </a:solidFill>
              <a:latin typeface="Orly's Font 2" pitchFamily="66" charset="0"/>
            </a:endParaRPr>
          </a:p>
        </p:txBody>
      </p:sp>
      <p:sp>
        <p:nvSpPr>
          <p:cNvPr id="5" name="Oval 4"/>
          <p:cNvSpPr/>
          <p:nvPr/>
        </p:nvSpPr>
        <p:spPr>
          <a:xfrm rot="16200000">
            <a:off x="980542" y="2598463"/>
            <a:ext cx="1441878" cy="2031358"/>
          </a:xfrm>
          <a:prstGeom prst="ellipse">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 name="Oval 5"/>
          <p:cNvSpPr/>
          <p:nvPr/>
        </p:nvSpPr>
        <p:spPr>
          <a:xfrm rot="16200000">
            <a:off x="4103657" y="1513216"/>
            <a:ext cx="1441878" cy="4201851"/>
          </a:xfrm>
          <a:prstGeom prst="ellipse">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7" name="Oval 6"/>
          <p:cNvSpPr/>
          <p:nvPr/>
        </p:nvSpPr>
        <p:spPr>
          <a:xfrm rot="16200000">
            <a:off x="6964507" y="2854221"/>
            <a:ext cx="1441878" cy="1519842"/>
          </a:xfrm>
          <a:prstGeom prst="ellipse">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nvGrpSpPr>
          <p:cNvPr id="8" name="Group 7"/>
          <p:cNvGrpSpPr/>
          <p:nvPr/>
        </p:nvGrpSpPr>
        <p:grpSpPr>
          <a:xfrm>
            <a:off x="888357" y="3192081"/>
            <a:ext cx="7341243" cy="914400"/>
            <a:chOff x="888357" y="3048000"/>
            <a:chExt cx="7341243" cy="914400"/>
          </a:xfrm>
        </p:grpSpPr>
        <p:cxnSp>
          <p:nvCxnSpPr>
            <p:cNvPr id="9" name="Straight Connector 8"/>
            <p:cNvCxnSpPr/>
            <p:nvPr/>
          </p:nvCxnSpPr>
          <p:spPr>
            <a:xfrm>
              <a:off x="888357" y="3505200"/>
              <a:ext cx="7315200"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888357" y="3048000"/>
              <a:ext cx="0" cy="91440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1194242" y="3048000"/>
              <a:ext cx="0" cy="91440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1500127" y="3048000"/>
              <a:ext cx="0" cy="91440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1806012" y="3048000"/>
              <a:ext cx="0" cy="91440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2111897" y="3048000"/>
              <a:ext cx="0" cy="91440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2417782" y="3048000"/>
              <a:ext cx="0" cy="91440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2723667" y="3048000"/>
              <a:ext cx="0" cy="91440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3029552" y="3048000"/>
              <a:ext cx="0" cy="91440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3335437" y="3048000"/>
              <a:ext cx="0" cy="91440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3641322" y="3048000"/>
              <a:ext cx="0" cy="91440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a:off x="3947207" y="3048000"/>
              <a:ext cx="0" cy="91440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a:off x="4253092" y="3048000"/>
              <a:ext cx="0" cy="91440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a:off x="4558977" y="3048000"/>
              <a:ext cx="0" cy="91440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a:off x="5170747" y="3048000"/>
              <a:ext cx="0" cy="91440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a:off x="4864862" y="3048000"/>
              <a:ext cx="0" cy="91440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a:off x="5782517" y="3048000"/>
              <a:ext cx="0" cy="91440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a:off x="5476632" y="3048000"/>
              <a:ext cx="0" cy="91440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a:off x="6088402" y="3048000"/>
              <a:ext cx="0" cy="91440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a:off x="6394287" y="3048000"/>
              <a:ext cx="0" cy="91440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a:off x="6700172" y="3048000"/>
              <a:ext cx="0" cy="91440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a:off x="7311942" y="3048000"/>
              <a:ext cx="0" cy="91440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a:off x="7617827" y="3048000"/>
              <a:ext cx="0" cy="91440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7923712" y="3048000"/>
              <a:ext cx="0" cy="91440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8229600" y="3048000"/>
              <a:ext cx="0" cy="91440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7006057" y="3048000"/>
              <a:ext cx="0" cy="91440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35" name="Cloud Callout 34"/>
          <p:cNvSpPr/>
          <p:nvPr/>
        </p:nvSpPr>
        <p:spPr>
          <a:xfrm>
            <a:off x="1020063" y="1990038"/>
            <a:ext cx="2009489" cy="1066114"/>
          </a:xfrm>
          <a:prstGeom prst="cloudCallout">
            <a:avLst>
              <a:gd name="adj1" fmla="val -50426"/>
              <a:gd name="adj2" fmla="val 63409"/>
            </a:avLst>
          </a:prstGeom>
          <a:solidFill>
            <a:schemeClr val="accent4"/>
          </a:solidFill>
          <a:ln w="38100">
            <a:solidFill>
              <a:schemeClr val="accent4">
                <a:lumMod val="50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smtClean="0">
              <a:solidFill>
                <a:schemeClr val="accent4">
                  <a:lumMod val="50000"/>
                </a:schemeClr>
              </a:solidFill>
              <a:latin typeface="Orly's Font 2" pitchFamily="66" charset="0"/>
            </a:endParaRPr>
          </a:p>
        </p:txBody>
      </p:sp>
      <p:sp>
        <p:nvSpPr>
          <p:cNvPr id="36" name="TextBox 35"/>
          <p:cNvSpPr txBox="1"/>
          <p:nvPr/>
        </p:nvSpPr>
        <p:spPr>
          <a:xfrm>
            <a:off x="1130167" y="2176046"/>
            <a:ext cx="1727334" cy="584775"/>
          </a:xfrm>
          <a:prstGeom prst="rect">
            <a:avLst/>
          </a:prstGeom>
          <a:noFill/>
        </p:spPr>
        <p:txBody>
          <a:bodyPr wrap="square" rtlCol="0">
            <a:spAutoFit/>
          </a:bodyPr>
          <a:lstStyle/>
          <a:p>
            <a:pPr algn="ctr"/>
            <a:r>
              <a:rPr lang="en-US" sz="1600" dirty="0" smtClean="0">
                <a:solidFill>
                  <a:schemeClr val="accent4">
                    <a:lumMod val="50000"/>
                  </a:schemeClr>
                </a:solidFill>
                <a:latin typeface="Orly's Font 2" pitchFamily="66" charset="0"/>
                <a:ea typeface="Verdana" pitchFamily="34" charset="0"/>
                <a:cs typeface="Verdana" pitchFamily="34" charset="0"/>
              </a:rPr>
              <a:t>Dark outside A.M.</a:t>
            </a:r>
          </a:p>
        </p:txBody>
      </p:sp>
      <p:sp>
        <p:nvSpPr>
          <p:cNvPr id="37" name="Cloud Callout 36"/>
          <p:cNvSpPr/>
          <p:nvPr/>
        </p:nvSpPr>
        <p:spPr>
          <a:xfrm>
            <a:off x="3335437" y="1943100"/>
            <a:ext cx="2608163" cy="791781"/>
          </a:xfrm>
          <a:prstGeom prst="cloudCallout">
            <a:avLst>
              <a:gd name="adj1" fmla="val -5106"/>
              <a:gd name="adj2" fmla="val 89915"/>
            </a:avLst>
          </a:prstGeom>
          <a:solidFill>
            <a:schemeClr val="accent6"/>
          </a:solidFill>
          <a:ln w="38100">
            <a:solidFill>
              <a:schemeClr val="accent5">
                <a:lumMod val="50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smtClean="0">
              <a:solidFill>
                <a:schemeClr val="accent5">
                  <a:lumMod val="50000"/>
                </a:schemeClr>
              </a:solidFill>
              <a:latin typeface="Orly's Font 2" pitchFamily="66" charset="0"/>
            </a:endParaRPr>
          </a:p>
        </p:txBody>
      </p:sp>
      <p:sp>
        <p:nvSpPr>
          <p:cNvPr id="38" name="TextBox 37"/>
          <p:cNvSpPr txBox="1"/>
          <p:nvPr/>
        </p:nvSpPr>
        <p:spPr>
          <a:xfrm>
            <a:off x="3657600" y="2057400"/>
            <a:ext cx="1959378" cy="646331"/>
          </a:xfrm>
          <a:prstGeom prst="rect">
            <a:avLst/>
          </a:prstGeom>
          <a:noFill/>
        </p:spPr>
        <p:txBody>
          <a:bodyPr wrap="square" rtlCol="0">
            <a:spAutoFit/>
          </a:bodyPr>
          <a:lstStyle/>
          <a:p>
            <a:pPr algn="ctr"/>
            <a:r>
              <a:rPr lang="en-US" dirty="0" smtClean="0">
                <a:solidFill>
                  <a:schemeClr val="accent5">
                    <a:lumMod val="50000"/>
                  </a:schemeClr>
                </a:solidFill>
                <a:latin typeface="Orly's Font 2" pitchFamily="66" charset="0"/>
                <a:ea typeface="Verdana" pitchFamily="34" charset="0"/>
                <a:cs typeface="Verdana" pitchFamily="34" charset="0"/>
              </a:rPr>
              <a:t>Light outside A.M. and P.M.</a:t>
            </a:r>
          </a:p>
        </p:txBody>
      </p:sp>
      <p:sp>
        <p:nvSpPr>
          <p:cNvPr id="39" name="Cloud Callout 38"/>
          <p:cNvSpPr/>
          <p:nvPr/>
        </p:nvSpPr>
        <p:spPr>
          <a:xfrm>
            <a:off x="6172200" y="2022649"/>
            <a:ext cx="1897380" cy="889000"/>
          </a:xfrm>
          <a:prstGeom prst="cloudCallout">
            <a:avLst>
              <a:gd name="adj1" fmla="val 53599"/>
              <a:gd name="adj2" fmla="val 81038"/>
            </a:avLst>
          </a:prstGeom>
          <a:solidFill>
            <a:schemeClr val="accent2"/>
          </a:solidFill>
          <a:ln w="38100">
            <a:solidFill>
              <a:schemeClr val="accent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smtClean="0">
              <a:solidFill>
                <a:schemeClr val="accent1">
                  <a:lumMod val="50000"/>
                </a:schemeClr>
              </a:solidFill>
              <a:latin typeface="Orly's Font 2" pitchFamily="66" charset="0"/>
            </a:endParaRPr>
          </a:p>
        </p:txBody>
      </p:sp>
      <p:sp>
        <p:nvSpPr>
          <p:cNvPr id="40" name="TextBox 39"/>
          <p:cNvSpPr txBox="1"/>
          <p:nvPr/>
        </p:nvSpPr>
        <p:spPr>
          <a:xfrm>
            <a:off x="6331998" y="2201445"/>
            <a:ext cx="1611852" cy="584775"/>
          </a:xfrm>
          <a:prstGeom prst="rect">
            <a:avLst/>
          </a:prstGeom>
          <a:noFill/>
        </p:spPr>
        <p:txBody>
          <a:bodyPr wrap="square" rtlCol="0">
            <a:spAutoFit/>
          </a:bodyPr>
          <a:lstStyle/>
          <a:p>
            <a:pPr algn="ctr"/>
            <a:r>
              <a:rPr lang="en-US" sz="1600" dirty="0" smtClean="0">
                <a:solidFill>
                  <a:schemeClr val="accent1">
                    <a:lumMod val="50000"/>
                  </a:schemeClr>
                </a:solidFill>
                <a:latin typeface="Orly's Font 2" pitchFamily="66" charset="0"/>
                <a:ea typeface="Verdana" pitchFamily="34" charset="0"/>
                <a:cs typeface="Verdana" pitchFamily="34" charset="0"/>
              </a:rPr>
              <a:t>Dark outside P.M.</a:t>
            </a:r>
          </a:p>
        </p:txBody>
      </p:sp>
      <p:sp>
        <p:nvSpPr>
          <p:cNvPr id="41" name="Right Brace 40"/>
          <p:cNvSpPr/>
          <p:nvPr/>
        </p:nvSpPr>
        <p:spPr>
          <a:xfrm rot="5400000">
            <a:off x="2514178" y="2594961"/>
            <a:ext cx="405958" cy="3657600"/>
          </a:xfrm>
          <a:prstGeom prst="rightBrace">
            <a:avLst/>
          </a:prstGeom>
          <a:ln w="38100">
            <a:solidFill>
              <a:schemeClr val="accent5"/>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2" name="Right Brace 41"/>
          <p:cNvSpPr/>
          <p:nvPr/>
        </p:nvSpPr>
        <p:spPr>
          <a:xfrm rot="5400000">
            <a:off x="6197821" y="2594961"/>
            <a:ext cx="405958" cy="3657600"/>
          </a:xfrm>
          <a:prstGeom prst="rightBrace">
            <a:avLst/>
          </a:prstGeom>
          <a:ln w="38100">
            <a:solidFill>
              <a:schemeClr val="accent5"/>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3" name="Text Placeholder 3"/>
          <p:cNvSpPr txBox="1">
            <a:spLocks/>
          </p:cNvSpPr>
          <p:nvPr/>
        </p:nvSpPr>
        <p:spPr bwMode="auto">
          <a:xfrm>
            <a:off x="2198948" y="4843080"/>
            <a:ext cx="104943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3"/>
                </a:solidFill>
                <a:latin typeface="Orly's Font 2" pitchFamily="66" charset="0"/>
              </a:rPr>
              <a:t>A.M.</a:t>
            </a:r>
            <a:endParaRPr lang="en-US" sz="2800" dirty="0">
              <a:solidFill>
                <a:schemeClr val="accent3"/>
              </a:solidFill>
              <a:latin typeface="Orly's Font 2" pitchFamily="66" charset="0"/>
            </a:endParaRPr>
          </a:p>
        </p:txBody>
      </p:sp>
      <p:sp>
        <p:nvSpPr>
          <p:cNvPr id="44" name="Text Placeholder 3"/>
          <p:cNvSpPr txBox="1">
            <a:spLocks/>
          </p:cNvSpPr>
          <p:nvPr/>
        </p:nvSpPr>
        <p:spPr bwMode="auto">
          <a:xfrm>
            <a:off x="5876081" y="4840561"/>
            <a:ext cx="104943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a:solidFill>
                  <a:schemeClr val="accent3"/>
                </a:solidFill>
                <a:latin typeface="Orly's Font 2" pitchFamily="66" charset="0"/>
              </a:rPr>
              <a:t>P</a:t>
            </a:r>
            <a:r>
              <a:rPr lang="en-US" sz="2800" dirty="0" smtClean="0">
                <a:solidFill>
                  <a:schemeClr val="accent3"/>
                </a:solidFill>
                <a:latin typeface="Orly's Font 2" pitchFamily="66" charset="0"/>
              </a:rPr>
              <a:t>.M.</a:t>
            </a:r>
            <a:endParaRPr lang="en-US" sz="2800" dirty="0">
              <a:solidFill>
                <a:schemeClr val="accent3"/>
              </a:solidFill>
              <a:latin typeface="Orly's Font 2" pitchFamily="66" charset="0"/>
            </a:endParaRPr>
          </a:p>
        </p:txBody>
      </p:sp>
    </p:spTree>
    <p:extLst>
      <p:ext uri="{BB962C8B-B14F-4D97-AF65-F5344CB8AC3E}">
        <p14:creationId xmlns:p14="http://schemas.microsoft.com/office/powerpoint/2010/main" val="22663297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lt">
                                    <p:tmAbs val="80"/>
                                  </p:iterate>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41"/>
                                        </p:tgtEl>
                                        <p:attrNameLst>
                                          <p:attrName>style.visibility</p:attrName>
                                        </p:attrNameLst>
                                      </p:cBhvr>
                                      <p:to>
                                        <p:strVal val="visible"/>
                                      </p:to>
                                    </p:set>
                                    <p:animEffect transition="in" filter="fade">
                                      <p:cBhvr>
                                        <p:cTn id="16" dur="500"/>
                                        <p:tgtEl>
                                          <p:spTgt spid="41"/>
                                        </p:tgtEl>
                                      </p:cBhvr>
                                    </p:animEffect>
                                  </p:childTnLst>
                                </p:cTn>
                              </p:par>
                              <p:par>
                                <p:cTn id="17" presetID="1" presetClass="entr" presetSubtype="0" fill="hold" grpId="0" nodeType="withEffect">
                                  <p:stCondLst>
                                    <p:cond delay="0"/>
                                  </p:stCondLst>
                                  <p:iterate type="lt">
                                    <p:tmAbs val="80"/>
                                  </p:iterate>
                                  <p:childTnLst>
                                    <p:set>
                                      <p:cBhvr>
                                        <p:cTn id="18" dur="1" fill="hold">
                                          <p:stCondLst>
                                            <p:cond delay="0"/>
                                          </p:stCondLst>
                                        </p:cTn>
                                        <p:tgtEl>
                                          <p:spTgt spid="4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42"/>
                                        </p:tgtEl>
                                        <p:attrNameLst>
                                          <p:attrName>style.visibility</p:attrName>
                                        </p:attrNameLst>
                                      </p:cBhvr>
                                      <p:to>
                                        <p:strVal val="visible"/>
                                      </p:to>
                                    </p:set>
                                    <p:animEffect transition="in" filter="fade">
                                      <p:cBhvr>
                                        <p:cTn id="23" dur="500"/>
                                        <p:tgtEl>
                                          <p:spTgt spid="42"/>
                                        </p:tgtEl>
                                      </p:cBhvr>
                                    </p:animEffect>
                                  </p:childTnLst>
                                </p:cTn>
                              </p:par>
                              <p:par>
                                <p:cTn id="24" presetID="1" presetClass="entr" presetSubtype="0" fill="hold" grpId="0" nodeType="withEffect">
                                  <p:stCondLst>
                                    <p:cond delay="0"/>
                                  </p:stCondLst>
                                  <p:iterate type="lt">
                                    <p:tmAbs val="80"/>
                                  </p:iterate>
                                  <p:childTnLst>
                                    <p:set>
                                      <p:cBhvr>
                                        <p:cTn id="25" dur="1" fill="hold">
                                          <p:stCondLst>
                                            <p:cond delay="0"/>
                                          </p:stCondLst>
                                        </p:cTn>
                                        <p:tgtEl>
                                          <p:spTgt spid="44"/>
                                        </p:tgtEl>
                                        <p:attrNameLst>
                                          <p:attrName>style.visibility</p:attrName>
                                        </p:attrNameLst>
                                      </p:cBhvr>
                                      <p:to>
                                        <p:strVal val="visible"/>
                                      </p:to>
                                    </p:se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fade">
                                      <p:cBhvr>
                                        <p:cTn id="30" dur="500"/>
                                        <p:tgtEl>
                                          <p:spTgt spid="5"/>
                                        </p:tgtEl>
                                      </p:cBhvr>
                                    </p:animEffect>
                                  </p:childTnLst>
                                </p:cTn>
                              </p:par>
                            </p:childTnLst>
                          </p:cTn>
                        </p:par>
                        <p:par>
                          <p:cTn id="31" fill="hold">
                            <p:stCondLst>
                              <p:cond delay="500"/>
                            </p:stCondLst>
                            <p:childTnLst>
                              <p:par>
                                <p:cTn id="32" presetID="10" presetClass="entr" presetSubtype="0" fill="hold" grpId="0" nodeType="afterEffect">
                                  <p:stCondLst>
                                    <p:cond delay="0"/>
                                  </p:stCondLst>
                                  <p:childTnLst>
                                    <p:set>
                                      <p:cBhvr>
                                        <p:cTn id="33" dur="1" fill="hold">
                                          <p:stCondLst>
                                            <p:cond delay="0"/>
                                          </p:stCondLst>
                                        </p:cTn>
                                        <p:tgtEl>
                                          <p:spTgt spid="35"/>
                                        </p:tgtEl>
                                        <p:attrNameLst>
                                          <p:attrName>style.visibility</p:attrName>
                                        </p:attrNameLst>
                                      </p:cBhvr>
                                      <p:to>
                                        <p:strVal val="visible"/>
                                      </p:to>
                                    </p:set>
                                    <p:animEffect transition="in" filter="fade">
                                      <p:cBhvr>
                                        <p:cTn id="34" dur="500"/>
                                        <p:tgtEl>
                                          <p:spTgt spid="35"/>
                                        </p:tgtEl>
                                      </p:cBhvr>
                                    </p:animEffect>
                                  </p:childTnLst>
                                </p:cTn>
                              </p:par>
                            </p:childTnLst>
                          </p:cTn>
                        </p:par>
                        <p:par>
                          <p:cTn id="35" fill="hold">
                            <p:stCondLst>
                              <p:cond delay="1000"/>
                            </p:stCondLst>
                            <p:childTnLst>
                              <p:par>
                                <p:cTn id="36" presetID="1" presetClass="entr" presetSubtype="0" fill="hold" grpId="0" nodeType="afterEffect">
                                  <p:stCondLst>
                                    <p:cond delay="0"/>
                                  </p:stCondLst>
                                  <p:iterate type="lt">
                                    <p:tmAbs val="80"/>
                                  </p:iterate>
                                  <p:childTnLst>
                                    <p:set>
                                      <p:cBhvr>
                                        <p:cTn id="37" dur="1" fill="hold">
                                          <p:stCondLst>
                                            <p:cond delay="0"/>
                                          </p:stCondLst>
                                        </p:cTn>
                                        <p:tgtEl>
                                          <p:spTgt spid="36"/>
                                        </p:tgtEl>
                                        <p:attrNameLst>
                                          <p:attrName>style.visibility</p:attrName>
                                        </p:attrNameLst>
                                      </p:cBhvr>
                                      <p:to>
                                        <p:strVal val="visible"/>
                                      </p:to>
                                    </p:se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6"/>
                                        </p:tgtEl>
                                        <p:attrNameLst>
                                          <p:attrName>style.visibility</p:attrName>
                                        </p:attrNameLst>
                                      </p:cBhvr>
                                      <p:to>
                                        <p:strVal val="visible"/>
                                      </p:to>
                                    </p:set>
                                    <p:animEffect transition="in" filter="fade">
                                      <p:cBhvr>
                                        <p:cTn id="42" dur="500"/>
                                        <p:tgtEl>
                                          <p:spTgt spid="6"/>
                                        </p:tgtEl>
                                      </p:cBhvr>
                                    </p:animEffect>
                                  </p:childTnLst>
                                </p:cTn>
                              </p:par>
                            </p:childTnLst>
                          </p:cTn>
                        </p:par>
                        <p:par>
                          <p:cTn id="43" fill="hold">
                            <p:stCondLst>
                              <p:cond delay="500"/>
                            </p:stCondLst>
                            <p:childTnLst>
                              <p:par>
                                <p:cTn id="44" presetID="10" presetClass="entr" presetSubtype="0" fill="hold" grpId="0" nodeType="afterEffect">
                                  <p:stCondLst>
                                    <p:cond delay="0"/>
                                  </p:stCondLst>
                                  <p:childTnLst>
                                    <p:set>
                                      <p:cBhvr>
                                        <p:cTn id="45" dur="1" fill="hold">
                                          <p:stCondLst>
                                            <p:cond delay="0"/>
                                          </p:stCondLst>
                                        </p:cTn>
                                        <p:tgtEl>
                                          <p:spTgt spid="37"/>
                                        </p:tgtEl>
                                        <p:attrNameLst>
                                          <p:attrName>style.visibility</p:attrName>
                                        </p:attrNameLst>
                                      </p:cBhvr>
                                      <p:to>
                                        <p:strVal val="visible"/>
                                      </p:to>
                                    </p:set>
                                    <p:animEffect transition="in" filter="fade">
                                      <p:cBhvr>
                                        <p:cTn id="46" dur="500"/>
                                        <p:tgtEl>
                                          <p:spTgt spid="37"/>
                                        </p:tgtEl>
                                      </p:cBhvr>
                                    </p:animEffect>
                                  </p:childTnLst>
                                </p:cTn>
                              </p:par>
                            </p:childTnLst>
                          </p:cTn>
                        </p:par>
                        <p:par>
                          <p:cTn id="47" fill="hold">
                            <p:stCondLst>
                              <p:cond delay="1000"/>
                            </p:stCondLst>
                            <p:childTnLst>
                              <p:par>
                                <p:cTn id="48" presetID="1" presetClass="entr" presetSubtype="0" fill="hold" grpId="0" nodeType="afterEffect">
                                  <p:stCondLst>
                                    <p:cond delay="0"/>
                                  </p:stCondLst>
                                  <p:iterate type="lt">
                                    <p:tmAbs val="80"/>
                                  </p:iterate>
                                  <p:childTnLst>
                                    <p:set>
                                      <p:cBhvr>
                                        <p:cTn id="49" dur="1" fill="hold">
                                          <p:stCondLst>
                                            <p:cond delay="0"/>
                                          </p:stCondLst>
                                        </p:cTn>
                                        <p:tgtEl>
                                          <p:spTgt spid="38"/>
                                        </p:tgtEl>
                                        <p:attrNameLst>
                                          <p:attrName>style.visibility</p:attrName>
                                        </p:attrNameLst>
                                      </p:cBhvr>
                                      <p:to>
                                        <p:strVal val="visible"/>
                                      </p:to>
                                    </p:set>
                                  </p:childTnLst>
                                </p:cTn>
                              </p:par>
                            </p:childTnLst>
                          </p:cTn>
                        </p:par>
                      </p:childTnLst>
                    </p:cTn>
                  </p:par>
                  <p:par>
                    <p:cTn id="50" fill="hold">
                      <p:stCondLst>
                        <p:cond delay="indefinite"/>
                      </p:stCondLst>
                      <p:childTnLst>
                        <p:par>
                          <p:cTn id="51" fill="hold">
                            <p:stCondLst>
                              <p:cond delay="0"/>
                            </p:stCondLst>
                            <p:childTnLst>
                              <p:par>
                                <p:cTn id="52" presetID="10" presetClass="entr" presetSubtype="0" fill="hold" grpId="0" nodeType="clickEffect">
                                  <p:stCondLst>
                                    <p:cond delay="0"/>
                                  </p:stCondLst>
                                  <p:childTnLst>
                                    <p:set>
                                      <p:cBhvr>
                                        <p:cTn id="53" dur="1" fill="hold">
                                          <p:stCondLst>
                                            <p:cond delay="0"/>
                                          </p:stCondLst>
                                        </p:cTn>
                                        <p:tgtEl>
                                          <p:spTgt spid="7"/>
                                        </p:tgtEl>
                                        <p:attrNameLst>
                                          <p:attrName>style.visibility</p:attrName>
                                        </p:attrNameLst>
                                      </p:cBhvr>
                                      <p:to>
                                        <p:strVal val="visible"/>
                                      </p:to>
                                    </p:set>
                                    <p:animEffect transition="in" filter="fade">
                                      <p:cBhvr>
                                        <p:cTn id="54" dur="500"/>
                                        <p:tgtEl>
                                          <p:spTgt spid="7"/>
                                        </p:tgtEl>
                                      </p:cBhvr>
                                    </p:animEffect>
                                  </p:childTnLst>
                                </p:cTn>
                              </p:par>
                            </p:childTnLst>
                          </p:cTn>
                        </p:par>
                        <p:par>
                          <p:cTn id="55" fill="hold">
                            <p:stCondLst>
                              <p:cond delay="500"/>
                            </p:stCondLst>
                            <p:childTnLst>
                              <p:par>
                                <p:cTn id="56" presetID="10" presetClass="entr" presetSubtype="0" fill="hold" grpId="0" nodeType="afterEffect">
                                  <p:stCondLst>
                                    <p:cond delay="0"/>
                                  </p:stCondLst>
                                  <p:childTnLst>
                                    <p:set>
                                      <p:cBhvr>
                                        <p:cTn id="57" dur="1" fill="hold">
                                          <p:stCondLst>
                                            <p:cond delay="0"/>
                                          </p:stCondLst>
                                        </p:cTn>
                                        <p:tgtEl>
                                          <p:spTgt spid="39"/>
                                        </p:tgtEl>
                                        <p:attrNameLst>
                                          <p:attrName>style.visibility</p:attrName>
                                        </p:attrNameLst>
                                      </p:cBhvr>
                                      <p:to>
                                        <p:strVal val="visible"/>
                                      </p:to>
                                    </p:set>
                                    <p:animEffect transition="in" filter="fade">
                                      <p:cBhvr>
                                        <p:cTn id="58" dur="500"/>
                                        <p:tgtEl>
                                          <p:spTgt spid="39"/>
                                        </p:tgtEl>
                                      </p:cBhvr>
                                    </p:animEffect>
                                  </p:childTnLst>
                                </p:cTn>
                              </p:par>
                            </p:childTnLst>
                          </p:cTn>
                        </p:par>
                        <p:par>
                          <p:cTn id="59" fill="hold">
                            <p:stCondLst>
                              <p:cond delay="1000"/>
                            </p:stCondLst>
                            <p:childTnLst>
                              <p:par>
                                <p:cTn id="60" presetID="1" presetClass="entr" presetSubtype="0" fill="hold" grpId="0" nodeType="afterEffect">
                                  <p:stCondLst>
                                    <p:cond delay="0"/>
                                  </p:stCondLst>
                                  <p:iterate type="lt">
                                    <p:tmAbs val="80"/>
                                  </p:iterate>
                                  <p:childTnLst>
                                    <p:set>
                                      <p:cBhvr>
                                        <p:cTn id="61" dur="1" fill="hold">
                                          <p:stCondLst>
                                            <p:cond delay="0"/>
                                          </p:stCondLst>
                                        </p:cTn>
                                        <p:tgtEl>
                                          <p:spTgt spid="4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animBg="1"/>
      <p:bldP spid="6" grpId="0" animBg="1"/>
      <p:bldP spid="7" grpId="0" animBg="1"/>
      <p:bldP spid="35" grpId="0" animBg="1"/>
      <p:bldP spid="36" grpId="0"/>
      <p:bldP spid="37" grpId="0" animBg="1"/>
      <p:bldP spid="38" grpId="0"/>
      <p:bldP spid="39" grpId="0" animBg="1"/>
      <p:bldP spid="40" grpId="0"/>
      <p:bldP spid="41" grpId="0" animBg="1"/>
      <p:bldP spid="42" grpId="0" animBg="1"/>
      <p:bldP spid="43" grpId="0"/>
      <p:bldP spid="4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txBox="1">
            <a:spLocks/>
          </p:cNvSpPr>
          <p:nvPr/>
        </p:nvSpPr>
        <p:spPr bwMode="auto">
          <a:xfrm>
            <a:off x="128834" y="857071"/>
            <a:ext cx="8900866"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2"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2"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2"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rPr>
              <a:t>So when I am asleep in my bed, is it 3 o’clock A.M. or P.M.?</a:t>
            </a:r>
            <a:endParaRPr lang="en-US" sz="2800" dirty="0">
              <a:solidFill>
                <a:schemeClr val="accent1"/>
              </a:solidFill>
            </a:endParaRPr>
          </a:p>
        </p:txBody>
      </p:sp>
      <p:grpSp>
        <p:nvGrpSpPr>
          <p:cNvPr id="3" name="Group 2"/>
          <p:cNvGrpSpPr/>
          <p:nvPr/>
        </p:nvGrpSpPr>
        <p:grpSpPr>
          <a:xfrm>
            <a:off x="342900" y="1758061"/>
            <a:ext cx="8343900" cy="1899539"/>
            <a:chOff x="685800" y="1722819"/>
            <a:chExt cx="7759565" cy="3423200"/>
          </a:xfrm>
        </p:grpSpPr>
        <p:sp>
          <p:nvSpPr>
            <p:cNvPr id="4" name="Oval 3"/>
            <p:cNvSpPr/>
            <p:nvPr/>
          </p:nvSpPr>
          <p:spPr>
            <a:xfrm rot="16200000">
              <a:off x="187044" y="3171678"/>
              <a:ext cx="1441878" cy="444365"/>
            </a:xfrm>
            <a:prstGeom prst="ellipse">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5" name="Oval 4"/>
            <p:cNvSpPr/>
            <p:nvPr/>
          </p:nvSpPr>
          <p:spPr>
            <a:xfrm rot="16200000">
              <a:off x="3844644" y="3171678"/>
              <a:ext cx="1441878" cy="444365"/>
            </a:xfrm>
            <a:prstGeom prst="ellipse">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6" name="Oval 5"/>
            <p:cNvSpPr/>
            <p:nvPr/>
          </p:nvSpPr>
          <p:spPr>
            <a:xfrm rot="16200000">
              <a:off x="7502244" y="3171678"/>
              <a:ext cx="1441878" cy="444365"/>
            </a:xfrm>
            <a:prstGeom prst="ellipse">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nvGrpSpPr>
            <p:cNvPr id="7" name="Group 6"/>
            <p:cNvGrpSpPr/>
            <p:nvPr/>
          </p:nvGrpSpPr>
          <p:grpSpPr>
            <a:xfrm>
              <a:off x="888357" y="2971800"/>
              <a:ext cx="7341243" cy="914400"/>
              <a:chOff x="888357" y="3048000"/>
              <a:chExt cx="7341243" cy="914400"/>
            </a:xfrm>
          </p:grpSpPr>
          <p:cxnSp>
            <p:nvCxnSpPr>
              <p:cNvPr id="18" name="Straight Connector 17"/>
              <p:cNvCxnSpPr/>
              <p:nvPr/>
            </p:nvCxnSpPr>
            <p:spPr>
              <a:xfrm>
                <a:off x="888357" y="3505200"/>
                <a:ext cx="7315200"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888357" y="3048000"/>
                <a:ext cx="0" cy="91440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a:off x="1194242" y="3048000"/>
                <a:ext cx="0" cy="91440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a:off x="1500127" y="3048000"/>
                <a:ext cx="0" cy="91440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a:off x="1806012" y="3048000"/>
                <a:ext cx="0" cy="91440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a:off x="2111897" y="3048000"/>
                <a:ext cx="0" cy="91440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a:off x="2417782" y="3048000"/>
                <a:ext cx="0" cy="91440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a:off x="2723667" y="3048000"/>
                <a:ext cx="0" cy="91440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a:off x="3029552" y="3048000"/>
                <a:ext cx="0" cy="91440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a:off x="3335437" y="3048000"/>
                <a:ext cx="0" cy="91440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a:off x="3641322" y="3048000"/>
                <a:ext cx="0" cy="91440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a:off x="3947207" y="3048000"/>
                <a:ext cx="0" cy="91440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a:off x="4253092" y="3048000"/>
                <a:ext cx="0" cy="91440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a:off x="4558977" y="3048000"/>
                <a:ext cx="0" cy="91440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5170747" y="3048000"/>
                <a:ext cx="0" cy="91440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4864862" y="3048000"/>
                <a:ext cx="0" cy="91440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5782517" y="3048000"/>
                <a:ext cx="0" cy="91440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a:off x="5476632" y="3048000"/>
                <a:ext cx="0" cy="91440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a:off x="6088402" y="3048000"/>
                <a:ext cx="0" cy="91440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a:off x="6394287" y="3048000"/>
                <a:ext cx="0" cy="91440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a:off x="6700172" y="3048000"/>
                <a:ext cx="0" cy="91440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a:off x="7311942" y="3048000"/>
                <a:ext cx="0" cy="91440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a:xfrm>
                <a:off x="7617827" y="3048000"/>
                <a:ext cx="0" cy="91440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a:off x="7923712" y="3048000"/>
                <a:ext cx="0" cy="91440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a:xfrm>
                <a:off x="8229600" y="3048000"/>
                <a:ext cx="0" cy="91440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a:off x="7006057" y="3048000"/>
                <a:ext cx="0" cy="91440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8" name="Cloud Callout 7"/>
            <p:cNvSpPr/>
            <p:nvPr/>
          </p:nvSpPr>
          <p:spPr>
            <a:xfrm>
              <a:off x="1020063" y="1769757"/>
              <a:ext cx="2009489" cy="1066114"/>
            </a:xfrm>
            <a:prstGeom prst="cloudCallout">
              <a:avLst>
                <a:gd name="adj1" fmla="val -50426"/>
                <a:gd name="adj2" fmla="val 63409"/>
              </a:avLst>
            </a:prstGeom>
            <a:solidFill>
              <a:schemeClr val="accent4"/>
            </a:solidFill>
            <a:ln w="38100">
              <a:solidFill>
                <a:schemeClr val="accent4">
                  <a:lumMod val="50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smtClean="0">
                <a:solidFill>
                  <a:schemeClr val="accent4">
                    <a:lumMod val="50000"/>
                  </a:schemeClr>
                </a:solidFill>
                <a:latin typeface="Orly's Font 2" pitchFamily="66" charset="0"/>
              </a:endParaRPr>
            </a:p>
          </p:txBody>
        </p:sp>
        <p:sp>
          <p:nvSpPr>
            <p:cNvPr id="9" name="TextBox 8"/>
            <p:cNvSpPr txBox="1"/>
            <p:nvPr/>
          </p:nvSpPr>
          <p:spPr>
            <a:xfrm>
              <a:off x="1130167" y="1912204"/>
              <a:ext cx="1727334" cy="812643"/>
            </a:xfrm>
            <a:prstGeom prst="rect">
              <a:avLst/>
            </a:prstGeom>
            <a:noFill/>
          </p:spPr>
          <p:txBody>
            <a:bodyPr wrap="square" rtlCol="0">
              <a:spAutoFit/>
            </a:bodyPr>
            <a:lstStyle/>
            <a:p>
              <a:pPr algn="ctr"/>
              <a:r>
                <a:rPr lang="en-US" sz="1200" dirty="0" smtClean="0">
                  <a:solidFill>
                    <a:schemeClr val="accent4">
                      <a:lumMod val="50000"/>
                    </a:schemeClr>
                  </a:solidFill>
                  <a:latin typeface="Orly's Font 2" pitchFamily="66" charset="0"/>
                  <a:ea typeface="Verdana" pitchFamily="34" charset="0"/>
                  <a:cs typeface="Verdana" pitchFamily="34" charset="0"/>
                </a:rPr>
                <a:t>Midnight (beginning of the day)</a:t>
              </a:r>
            </a:p>
          </p:txBody>
        </p:sp>
        <p:sp>
          <p:nvSpPr>
            <p:cNvPr id="10" name="Cloud Callout 9"/>
            <p:cNvSpPr/>
            <p:nvPr/>
          </p:nvSpPr>
          <p:spPr>
            <a:xfrm>
              <a:off x="3771900" y="1722819"/>
              <a:ext cx="1926516" cy="791781"/>
            </a:xfrm>
            <a:prstGeom prst="cloudCallout">
              <a:avLst>
                <a:gd name="adj1" fmla="val -5106"/>
                <a:gd name="adj2" fmla="val 89915"/>
              </a:avLst>
            </a:prstGeom>
            <a:solidFill>
              <a:schemeClr val="accent6"/>
            </a:solidFill>
            <a:ln w="38100">
              <a:solidFill>
                <a:schemeClr val="accent5">
                  <a:lumMod val="50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smtClean="0">
                <a:solidFill>
                  <a:schemeClr val="accent5">
                    <a:lumMod val="50000"/>
                  </a:schemeClr>
                </a:solidFill>
                <a:latin typeface="Orly's Font 2" pitchFamily="66" charset="0"/>
              </a:endParaRPr>
            </a:p>
          </p:txBody>
        </p:sp>
        <p:sp>
          <p:nvSpPr>
            <p:cNvPr id="11" name="TextBox 10"/>
            <p:cNvSpPr txBox="1"/>
            <p:nvPr/>
          </p:nvSpPr>
          <p:spPr>
            <a:xfrm>
              <a:off x="3881612" y="1917771"/>
              <a:ext cx="1614873" cy="541762"/>
            </a:xfrm>
            <a:prstGeom prst="rect">
              <a:avLst/>
            </a:prstGeom>
            <a:noFill/>
          </p:spPr>
          <p:txBody>
            <a:bodyPr wrap="square" rtlCol="0">
              <a:spAutoFit/>
            </a:bodyPr>
            <a:lstStyle/>
            <a:p>
              <a:pPr algn="ctr"/>
              <a:r>
                <a:rPr lang="en-US" sz="1400" dirty="0" smtClean="0">
                  <a:solidFill>
                    <a:schemeClr val="accent5">
                      <a:lumMod val="50000"/>
                    </a:schemeClr>
                  </a:solidFill>
                  <a:latin typeface="Orly's Font 2" pitchFamily="66" charset="0"/>
                  <a:ea typeface="Verdana" pitchFamily="34" charset="0"/>
                  <a:cs typeface="Verdana" pitchFamily="34" charset="0"/>
                </a:rPr>
                <a:t>Midday</a:t>
              </a:r>
              <a:endParaRPr lang="en-US" dirty="0" smtClean="0">
                <a:solidFill>
                  <a:schemeClr val="accent5">
                    <a:lumMod val="50000"/>
                  </a:schemeClr>
                </a:solidFill>
                <a:latin typeface="Orly's Font 2" pitchFamily="66" charset="0"/>
                <a:ea typeface="Verdana" pitchFamily="34" charset="0"/>
                <a:cs typeface="Verdana" pitchFamily="34" charset="0"/>
              </a:endParaRPr>
            </a:p>
          </p:txBody>
        </p:sp>
        <p:sp>
          <p:nvSpPr>
            <p:cNvPr id="12" name="Cloud Callout 11"/>
            <p:cNvSpPr/>
            <p:nvPr/>
          </p:nvSpPr>
          <p:spPr>
            <a:xfrm>
              <a:off x="6172200" y="1802368"/>
              <a:ext cx="1897380" cy="889000"/>
            </a:xfrm>
            <a:prstGeom prst="cloudCallout">
              <a:avLst>
                <a:gd name="adj1" fmla="val 53599"/>
                <a:gd name="adj2" fmla="val 81038"/>
              </a:avLst>
            </a:prstGeom>
            <a:solidFill>
              <a:schemeClr val="accent2"/>
            </a:solidFill>
            <a:ln w="38100">
              <a:solidFill>
                <a:schemeClr val="accent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smtClean="0">
                <a:solidFill>
                  <a:schemeClr val="accent1">
                    <a:lumMod val="50000"/>
                  </a:schemeClr>
                </a:solidFill>
                <a:latin typeface="Orly's Font 2" pitchFamily="66" charset="0"/>
              </a:endParaRPr>
            </a:p>
          </p:txBody>
        </p:sp>
        <p:sp>
          <p:nvSpPr>
            <p:cNvPr id="13" name="TextBox 12"/>
            <p:cNvSpPr txBox="1"/>
            <p:nvPr/>
          </p:nvSpPr>
          <p:spPr>
            <a:xfrm>
              <a:off x="6319457" y="1981165"/>
              <a:ext cx="1771651" cy="487586"/>
            </a:xfrm>
            <a:prstGeom prst="rect">
              <a:avLst/>
            </a:prstGeom>
            <a:noFill/>
          </p:spPr>
          <p:txBody>
            <a:bodyPr wrap="square" rtlCol="0">
              <a:spAutoFit/>
            </a:bodyPr>
            <a:lstStyle/>
            <a:p>
              <a:pPr algn="ctr"/>
              <a:r>
                <a:rPr lang="en-US" sz="1200" dirty="0" smtClean="0">
                  <a:solidFill>
                    <a:schemeClr val="accent1">
                      <a:lumMod val="50000"/>
                    </a:schemeClr>
                  </a:solidFill>
                  <a:latin typeface="Orly's Font 2" pitchFamily="66" charset="0"/>
                  <a:ea typeface="Verdana" pitchFamily="34" charset="0"/>
                  <a:cs typeface="Verdana" pitchFamily="34" charset="0"/>
                </a:rPr>
                <a:t>Midnight (end of day)</a:t>
              </a:r>
            </a:p>
          </p:txBody>
        </p:sp>
        <p:sp>
          <p:nvSpPr>
            <p:cNvPr id="14" name="Right Brace 13"/>
            <p:cNvSpPr/>
            <p:nvPr/>
          </p:nvSpPr>
          <p:spPr>
            <a:xfrm rot="5400000">
              <a:off x="2514178" y="2374680"/>
              <a:ext cx="405958" cy="3657600"/>
            </a:xfrm>
            <a:prstGeom prst="rightBrace">
              <a:avLst/>
            </a:prstGeom>
            <a:ln w="38100">
              <a:solidFill>
                <a:schemeClr val="accent5"/>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5" name="Right Brace 14"/>
            <p:cNvSpPr/>
            <p:nvPr/>
          </p:nvSpPr>
          <p:spPr>
            <a:xfrm rot="5400000">
              <a:off x="6197821" y="2374680"/>
              <a:ext cx="405958" cy="3657600"/>
            </a:xfrm>
            <a:prstGeom prst="rightBrace">
              <a:avLst/>
            </a:prstGeom>
            <a:ln w="38100">
              <a:solidFill>
                <a:schemeClr val="accent5"/>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6" name="Text Placeholder 3"/>
            <p:cNvSpPr txBox="1">
              <a:spLocks/>
            </p:cNvSpPr>
            <p:nvPr/>
          </p:nvSpPr>
          <p:spPr bwMode="auto">
            <a:xfrm>
              <a:off x="2198948" y="4622799"/>
              <a:ext cx="104943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3"/>
                  </a:solidFill>
                  <a:latin typeface="Orly's Font 2" pitchFamily="66" charset="0"/>
                </a:rPr>
                <a:t>A.M.</a:t>
              </a:r>
              <a:endParaRPr lang="en-US" sz="2800" dirty="0">
                <a:solidFill>
                  <a:schemeClr val="accent3"/>
                </a:solidFill>
                <a:latin typeface="Orly's Font 2" pitchFamily="66" charset="0"/>
              </a:endParaRPr>
            </a:p>
          </p:txBody>
        </p:sp>
        <p:sp>
          <p:nvSpPr>
            <p:cNvPr id="17" name="Text Placeholder 3"/>
            <p:cNvSpPr txBox="1">
              <a:spLocks/>
            </p:cNvSpPr>
            <p:nvPr/>
          </p:nvSpPr>
          <p:spPr bwMode="auto">
            <a:xfrm>
              <a:off x="5876081" y="4620280"/>
              <a:ext cx="104943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a:solidFill>
                    <a:schemeClr val="accent3"/>
                  </a:solidFill>
                  <a:latin typeface="Orly's Font 2" pitchFamily="66" charset="0"/>
                </a:rPr>
                <a:t>P</a:t>
              </a:r>
              <a:r>
                <a:rPr lang="en-US" sz="2800" dirty="0" smtClean="0">
                  <a:solidFill>
                    <a:schemeClr val="accent3"/>
                  </a:solidFill>
                  <a:latin typeface="Orly's Font 2" pitchFamily="66" charset="0"/>
                </a:rPr>
                <a:t>.M.</a:t>
              </a:r>
              <a:endParaRPr lang="en-US" sz="2800" dirty="0">
                <a:solidFill>
                  <a:schemeClr val="accent3"/>
                </a:solidFill>
                <a:latin typeface="Orly's Font 2" pitchFamily="66" charset="0"/>
              </a:endParaRPr>
            </a:p>
          </p:txBody>
        </p:sp>
      </p:grpSp>
      <p:pic>
        <p:nvPicPr>
          <p:cNvPr id="44" name="Picture 4" descr="http://etc.usf.edu/clipart/48400/48481/48481_nclockb_lg.gif"/>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782742" y="3771900"/>
            <a:ext cx="1447800" cy="1485900"/>
          </a:xfrm>
          <a:prstGeom prst="rect">
            <a:avLst/>
          </a:prstGeom>
          <a:noFill/>
          <a:extLst>
            <a:ext uri="{909E8E84-426E-40DD-AFC4-6F175D3DCCD1}">
              <a14:hiddenFill xmlns:a14="http://schemas.microsoft.com/office/drawing/2010/main">
                <a:solidFill>
                  <a:srgbClr val="FFFFFF"/>
                </a:solidFill>
              </a14:hiddenFill>
            </a:ext>
          </a:extLst>
        </p:spPr>
      </p:pic>
      <p:pic>
        <p:nvPicPr>
          <p:cNvPr id="45" name="Picture 4" descr="http://etc.usf.edu/clipart/48400/48481/48481_nclockb_lg.gif"/>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753100" y="3771900"/>
            <a:ext cx="1447800" cy="1485900"/>
          </a:xfrm>
          <a:prstGeom prst="rect">
            <a:avLst/>
          </a:prstGeom>
          <a:noFill/>
          <a:extLst>
            <a:ext uri="{909E8E84-426E-40DD-AFC4-6F175D3DCCD1}">
              <a14:hiddenFill xmlns:a14="http://schemas.microsoft.com/office/drawing/2010/main">
                <a:solidFill>
                  <a:srgbClr val="FFFFFF"/>
                </a:solidFill>
              </a14:hiddenFill>
            </a:ext>
          </a:extLst>
        </p:spPr>
      </p:pic>
      <p:cxnSp>
        <p:nvCxnSpPr>
          <p:cNvPr id="46" name="Straight Arrow Connector 45"/>
          <p:cNvCxnSpPr/>
          <p:nvPr/>
        </p:nvCxnSpPr>
        <p:spPr>
          <a:xfrm>
            <a:off x="560711" y="3296176"/>
            <a:ext cx="0" cy="647114"/>
          </a:xfrm>
          <a:prstGeom prst="straightConnector1">
            <a:avLst/>
          </a:prstGeom>
          <a:ln w="38100">
            <a:solidFill>
              <a:schemeClr val="accent4"/>
            </a:solidFill>
            <a:tailEnd type="arrow"/>
          </a:ln>
        </p:spPr>
        <p:style>
          <a:lnRef idx="1">
            <a:schemeClr val="accent1"/>
          </a:lnRef>
          <a:fillRef idx="0">
            <a:schemeClr val="accent1"/>
          </a:fillRef>
          <a:effectRef idx="0">
            <a:schemeClr val="accent1"/>
          </a:effectRef>
          <a:fontRef idx="minor">
            <a:schemeClr val="tx1"/>
          </a:fontRef>
        </p:style>
      </p:cxnSp>
      <p:cxnSp>
        <p:nvCxnSpPr>
          <p:cNvPr id="47" name="Straight Arrow Connector 46"/>
          <p:cNvCxnSpPr/>
          <p:nvPr/>
        </p:nvCxnSpPr>
        <p:spPr>
          <a:xfrm>
            <a:off x="4521751" y="3296176"/>
            <a:ext cx="0" cy="647114"/>
          </a:xfrm>
          <a:prstGeom prst="straightConnector1">
            <a:avLst/>
          </a:prstGeom>
          <a:ln w="38100">
            <a:solidFill>
              <a:schemeClr val="accent4"/>
            </a:solidFill>
            <a:tailEnd type="arrow"/>
          </a:ln>
        </p:spPr>
        <p:style>
          <a:lnRef idx="1">
            <a:schemeClr val="accent1"/>
          </a:lnRef>
          <a:fillRef idx="0">
            <a:schemeClr val="accent1"/>
          </a:fillRef>
          <a:effectRef idx="0">
            <a:schemeClr val="accent1"/>
          </a:effectRef>
          <a:fontRef idx="minor">
            <a:schemeClr val="tx1"/>
          </a:fontRef>
        </p:style>
      </p:cxnSp>
      <p:cxnSp>
        <p:nvCxnSpPr>
          <p:cNvPr id="48" name="Straight Arrow Connector 47"/>
          <p:cNvCxnSpPr/>
          <p:nvPr/>
        </p:nvCxnSpPr>
        <p:spPr>
          <a:xfrm>
            <a:off x="8458200" y="3296176"/>
            <a:ext cx="0" cy="647114"/>
          </a:xfrm>
          <a:prstGeom prst="straightConnector1">
            <a:avLst/>
          </a:prstGeom>
          <a:ln w="38100">
            <a:solidFill>
              <a:schemeClr val="accent4"/>
            </a:solidFill>
            <a:tailEnd type="arrow"/>
          </a:ln>
        </p:spPr>
        <p:style>
          <a:lnRef idx="1">
            <a:schemeClr val="accent1"/>
          </a:lnRef>
          <a:fillRef idx="0">
            <a:schemeClr val="accent1"/>
          </a:fillRef>
          <a:effectRef idx="0">
            <a:schemeClr val="accent1"/>
          </a:effectRef>
          <a:fontRef idx="minor">
            <a:schemeClr val="tx1"/>
          </a:fontRef>
        </p:style>
      </p:cxnSp>
      <p:sp>
        <p:nvSpPr>
          <p:cNvPr id="49" name="Text Placeholder 3"/>
          <p:cNvSpPr txBox="1">
            <a:spLocks/>
          </p:cNvSpPr>
          <p:nvPr/>
        </p:nvSpPr>
        <p:spPr bwMode="auto">
          <a:xfrm>
            <a:off x="128834" y="4057590"/>
            <a:ext cx="112846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000" dirty="0" smtClean="0">
                <a:solidFill>
                  <a:schemeClr val="accent5"/>
                </a:solidFill>
                <a:latin typeface="Orly's Font 2" pitchFamily="66" charset="0"/>
              </a:rPr>
              <a:t>12 A.M.</a:t>
            </a:r>
            <a:endParaRPr lang="en-US" sz="2000" dirty="0">
              <a:solidFill>
                <a:schemeClr val="accent5"/>
              </a:solidFill>
              <a:latin typeface="Orly's Font 2" pitchFamily="66" charset="0"/>
            </a:endParaRPr>
          </a:p>
        </p:txBody>
      </p:sp>
      <p:sp>
        <p:nvSpPr>
          <p:cNvPr id="50" name="Text Placeholder 3"/>
          <p:cNvSpPr txBox="1">
            <a:spLocks/>
          </p:cNvSpPr>
          <p:nvPr/>
        </p:nvSpPr>
        <p:spPr bwMode="auto">
          <a:xfrm>
            <a:off x="7901234" y="4057590"/>
            <a:ext cx="112846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000" dirty="0" smtClean="0">
                <a:solidFill>
                  <a:schemeClr val="accent5"/>
                </a:solidFill>
                <a:latin typeface="Orly's Font 2" pitchFamily="66" charset="0"/>
              </a:rPr>
              <a:t>12 A.M.</a:t>
            </a:r>
            <a:endParaRPr lang="en-US" sz="2000" dirty="0">
              <a:solidFill>
                <a:schemeClr val="accent5"/>
              </a:solidFill>
              <a:latin typeface="Orly's Font 2" pitchFamily="66" charset="0"/>
            </a:endParaRPr>
          </a:p>
        </p:txBody>
      </p:sp>
      <p:sp>
        <p:nvSpPr>
          <p:cNvPr id="51" name="Text Placeholder 3"/>
          <p:cNvSpPr txBox="1">
            <a:spLocks/>
          </p:cNvSpPr>
          <p:nvPr/>
        </p:nvSpPr>
        <p:spPr bwMode="auto">
          <a:xfrm>
            <a:off x="4000500" y="4057590"/>
            <a:ext cx="112846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000" dirty="0" smtClean="0">
                <a:solidFill>
                  <a:schemeClr val="accent5"/>
                </a:solidFill>
                <a:latin typeface="Orly's Font 2" pitchFamily="66" charset="0"/>
              </a:rPr>
              <a:t>12 P.M.</a:t>
            </a:r>
            <a:endParaRPr lang="en-US" sz="2000" dirty="0">
              <a:solidFill>
                <a:schemeClr val="accent5"/>
              </a:solidFill>
              <a:latin typeface="Orly's Font 2" pitchFamily="66" charset="0"/>
            </a:endParaRPr>
          </a:p>
        </p:txBody>
      </p:sp>
      <p:sp>
        <p:nvSpPr>
          <p:cNvPr id="52" name="Oval 51"/>
          <p:cNvSpPr/>
          <p:nvPr/>
        </p:nvSpPr>
        <p:spPr>
          <a:xfrm>
            <a:off x="1284749" y="2400300"/>
            <a:ext cx="525442" cy="646255"/>
          </a:xfrm>
          <a:prstGeom prst="ellipse">
            <a:avLst/>
          </a:prstGeom>
          <a:solidFill>
            <a:schemeClr val="accent6">
              <a:alpha val="48000"/>
            </a:schemeClr>
          </a:solidFill>
          <a:ln w="381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Tree>
    <p:extLst>
      <p:ext uri="{BB962C8B-B14F-4D97-AF65-F5344CB8AC3E}">
        <p14:creationId xmlns:p14="http://schemas.microsoft.com/office/powerpoint/2010/main" val="39270052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lt">
                                    <p:tmAbs val="80"/>
                                  </p:iterate>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par>
                                <p:cTn id="12" presetID="10" presetClass="entr" presetSubtype="0" fill="hold" nodeType="withEffect">
                                  <p:stCondLst>
                                    <p:cond delay="0"/>
                                  </p:stCondLst>
                                  <p:childTnLst>
                                    <p:set>
                                      <p:cBhvr>
                                        <p:cTn id="13" dur="1" fill="hold">
                                          <p:stCondLst>
                                            <p:cond delay="0"/>
                                          </p:stCondLst>
                                        </p:cTn>
                                        <p:tgtEl>
                                          <p:spTgt spid="46"/>
                                        </p:tgtEl>
                                        <p:attrNameLst>
                                          <p:attrName>style.visibility</p:attrName>
                                        </p:attrNameLst>
                                      </p:cBhvr>
                                      <p:to>
                                        <p:strVal val="visible"/>
                                      </p:to>
                                    </p:set>
                                    <p:animEffect transition="in" filter="fade">
                                      <p:cBhvr>
                                        <p:cTn id="14" dur="500"/>
                                        <p:tgtEl>
                                          <p:spTgt spid="46"/>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49"/>
                                        </p:tgtEl>
                                        <p:attrNameLst>
                                          <p:attrName>style.visibility</p:attrName>
                                        </p:attrNameLst>
                                      </p:cBhvr>
                                      <p:to>
                                        <p:strVal val="visible"/>
                                      </p:to>
                                    </p:set>
                                    <p:animEffect transition="in" filter="fade">
                                      <p:cBhvr>
                                        <p:cTn id="17" dur="500"/>
                                        <p:tgtEl>
                                          <p:spTgt spid="49"/>
                                        </p:tgtEl>
                                      </p:cBhvr>
                                    </p:animEffect>
                                  </p:childTnLst>
                                </p:cTn>
                              </p:par>
                              <p:par>
                                <p:cTn id="18" presetID="10" presetClass="entr" presetSubtype="0" fill="hold" nodeType="withEffect">
                                  <p:stCondLst>
                                    <p:cond delay="0"/>
                                  </p:stCondLst>
                                  <p:childTnLst>
                                    <p:set>
                                      <p:cBhvr>
                                        <p:cTn id="19" dur="1" fill="hold">
                                          <p:stCondLst>
                                            <p:cond delay="0"/>
                                          </p:stCondLst>
                                        </p:cTn>
                                        <p:tgtEl>
                                          <p:spTgt spid="44"/>
                                        </p:tgtEl>
                                        <p:attrNameLst>
                                          <p:attrName>style.visibility</p:attrName>
                                        </p:attrNameLst>
                                      </p:cBhvr>
                                      <p:to>
                                        <p:strVal val="visible"/>
                                      </p:to>
                                    </p:set>
                                    <p:animEffect transition="in" filter="fade">
                                      <p:cBhvr>
                                        <p:cTn id="20" dur="500"/>
                                        <p:tgtEl>
                                          <p:spTgt spid="44"/>
                                        </p:tgtEl>
                                      </p:cBhvr>
                                    </p:animEffect>
                                  </p:childTnLst>
                                </p:cTn>
                              </p:par>
                              <p:par>
                                <p:cTn id="21" presetID="10" presetClass="entr" presetSubtype="0" fill="hold" nodeType="withEffect">
                                  <p:stCondLst>
                                    <p:cond delay="0"/>
                                  </p:stCondLst>
                                  <p:childTnLst>
                                    <p:set>
                                      <p:cBhvr>
                                        <p:cTn id="22" dur="1" fill="hold">
                                          <p:stCondLst>
                                            <p:cond delay="0"/>
                                          </p:stCondLst>
                                        </p:cTn>
                                        <p:tgtEl>
                                          <p:spTgt spid="47"/>
                                        </p:tgtEl>
                                        <p:attrNameLst>
                                          <p:attrName>style.visibility</p:attrName>
                                        </p:attrNameLst>
                                      </p:cBhvr>
                                      <p:to>
                                        <p:strVal val="visible"/>
                                      </p:to>
                                    </p:set>
                                    <p:animEffect transition="in" filter="fade">
                                      <p:cBhvr>
                                        <p:cTn id="23" dur="500"/>
                                        <p:tgtEl>
                                          <p:spTgt spid="47"/>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51"/>
                                        </p:tgtEl>
                                        <p:attrNameLst>
                                          <p:attrName>style.visibility</p:attrName>
                                        </p:attrNameLst>
                                      </p:cBhvr>
                                      <p:to>
                                        <p:strVal val="visible"/>
                                      </p:to>
                                    </p:set>
                                    <p:animEffect transition="in" filter="fade">
                                      <p:cBhvr>
                                        <p:cTn id="26" dur="500"/>
                                        <p:tgtEl>
                                          <p:spTgt spid="51"/>
                                        </p:tgtEl>
                                      </p:cBhvr>
                                    </p:animEffect>
                                  </p:childTnLst>
                                </p:cTn>
                              </p:par>
                              <p:par>
                                <p:cTn id="27" presetID="10" presetClass="entr" presetSubtype="0" fill="hold" nodeType="withEffect">
                                  <p:stCondLst>
                                    <p:cond delay="0"/>
                                  </p:stCondLst>
                                  <p:childTnLst>
                                    <p:set>
                                      <p:cBhvr>
                                        <p:cTn id="28" dur="1" fill="hold">
                                          <p:stCondLst>
                                            <p:cond delay="0"/>
                                          </p:stCondLst>
                                        </p:cTn>
                                        <p:tgtEl>
                                          <p:spTgt spid="45"/>
                                        </p:tgtEl>
                                        <p:attrNameLst>
                                          <p:attrName>style.visibility</p:attrName>
                                        </p:attrNameLst>
                                      </p:cBhvr>
                                      <p:to>
                                        <p:strVal val="visible"/>
                                      </p:to>
                                    </p:set>
                                    <p:animEffect transition="in" filter="fade">
                                      <p:cBhvr>
                                        <p:cTn id="29" dur="500"/>
                                        <p:tgtEl>
                                          <p:spTgt spid="45"/>
                                        </p:tgtEl>
                                      </p:cBhvr>
                                    </p:animEffect>
                                  </p:childTnLst>
                                </p:cTn>
                              </p:par>
                              <p:par>
                                <p:cTn id="30" presetID="10" presetClass="entr" presetSubtype="0" fill="hold" nodeType="withEffect">
                                  <p:stCondLst>
                                    <p:cond delay="0"/>
                                  </p:stCondLst>
                                  <p:childTnLst>
                                    <p:set>
                                      <p:cBhvr>
                                        <p:cTn id="31" dur="1" fill="hold">
                                          <p:stCondLst>
                                            <p:cond delay="0"/>
                                          </p:stCondLst>
                                        </p:cTn>
                                        <p:tgtEl>
                                          <p:spTgt spid="48"/>
                                        </p:tgtEl>
                                        <p:attrNameLst>
                                          <p:attrName>style.visibility</p:attrName>
                                        </p:attrNameLst>
                                      </p:cBhvr>
                                      <p:to>
                                        <p:strVal val="visible"/>
                                      </p:to>
                                    </p:set>
                                    <p:animEffect transition="in" filter="fade">
                                      <p:cBhvr>
                                        <p:cTn id="32" dur="500"/>
                                        <p:tgtEl>
                                          <p:spTgt spid="48"/>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50"/>
                                        </p:tgtEl>
                                        <p:attrNameLst>
                                          <p:attrName>style.visibility</p:attrName>
                                        </p:attrNameLst>
                                      </p:cBhvr>
                                      <p:to>
                                        <p:strVal val="visible"/>
                                      </p:to>
                                    </p:set>
                                    <p:animEffect transition="in" filter="fade">
                                      <p:cBhvr>
                                        <p:cTn id="35" dur="500"/>
                                        <p:tgtEl>
                                          <p:spTgt spid="50"/>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grpId="0" nodeType="clickEffect">
                                  <p:stCondLst>
                                    <p:cond delay="0"/>
                                  </p:stCondLst>
                                  <p:childTnLst>
                                    <p:set>
                                      <p:cBhvr>
                                        <p:cTn id="39" dur="1" fill="hold">
                                          <p:stCondLst>
                                            <p:cond delay="0"/>
                                          </p:stCondLst>
                                        </p:cTn>
                                        <p:tgtEl>
                                          <p:spTgt spid="52"/>
                                        </p:tgtEl>
                                        <p:attrNameLst>
                                          <p:attrName>style.visibility</p:attrName>
                                        </p:attrNameLst>
                                      </p:cBhvr>
                                      <p:to>
                                        <p:strVal val="visible"/>
                                      </p:to>
                                    </p:set>
                                    <p:animEffect transition="in" filter="fade">
                                      <p:cBhvr>
                                        <p:cTn id="40"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49" grpId="0"/>
      <p:bldP spid="50" grpId="0"/>
      <p:bldP spid="51" grpId="0"/>
      <p:bldP spid="52"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800100" y="1485901"/>
            <a:ext cx="7429500" cy="2862322"/>
          </a:xfrm>
          <a:prstGeom prst="rect">
            <a:avLst/>
          </a:prstGeom>
          <a:noFill/>
        </p:spPr>
        <p:txBody>
          <a:bodyPr>
            <a:spAutoFit/>
          </a:bodyPr>
          <a:lstStyle/>
          <a:p>
            <a:pPr algn="ctr">
              <a:defRPr/>
            </a:pPr>
            <a:r>
              <a:rPr lang="en-US" sz="3600" dirty="0">
                <a:solidFill>
                  <a:schemeClr val="accent5"/>
                </a:solidFill>
                <a:latin typeface="Orly's Font 2" pitchFamily="66" charset="0"/>
                <a:ea typeface="Verdana" pitchFamily="34" charset="0"/>
                <a:cs typeface="Verdana" pitchFamily="34" charset="0"/>
              </a:rPr>
              <a:t>In this lesson you </a:t>
            </a:r>
            <a:r>
              <a:rPr lang="en-US" sz="3600" dirty="0" smtClean="0">
                <a:solidFill>
                  <a:schemeClr val="accent5"/>
                </a:solidFill>
                <a:latin typeface="Orly's Font 2" pitchFamily="66" charset="0"/>
                <a:ea typeface="Verdana" pitchFamily="34" charset="0"/>
                <a:cs typeface="Verdana" pitchFamily="34" charset="0"/>
              </a:rPr>
              <a:t>have learned </a:t>
            </a:r>
            <a:r>
              <a:rPr lang="en-US" sz="3600" dirty="0">
                <a:solidFill>
                  <a:schemeClr val="accent5"/>
                </a:solidFill>
                <a:latin typeface="Orly's Font 2" pitchFamily="66" charset="0"/>
                <a:ea typeface="Verdana" pitchFamily="34" charset="0"/>
                <a:cs typeface="Verdana" pitchFamily="34" charset="0"/>
              </a:rPr>
              <a:t>how to tell the difference between A.M. and P.M. </a:t>
            </a:r>
            <a:r>
              <a:rPr lang="en-US" sz="3600" dirty="0">
                <a:solidFill>
                  <a:schemeClr val="accent1"/>
                </a:solidFill>
                <a:latin typeface="Orly's Font 2" pitchFamily="66" charset="0"/>
                <a:ea typeface="Verdana" pitchFamily="34" charset="0"/>
                <a:cs typeface="Verdana" pitchFamily="34" charset="0"/>
              </a:rPr>
              <a:t>by thinking about how they relate to our day.</a:t>
            </a:r>
          </a:p>
        </p:txBody>
      </p:sp>
    </p:spTree>
    <p:extLst>
      <p:ext uri="{BB962C8B-B14F-4D97-AF65-F5344CB8AC3E}">
        <p14:creationId xmlns:p14="http://schemas.microsoft.com/office/powerpoint/2010/main" val="18329784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42900" y="1333501"/>
            <a:ext cx="8458200" cy="2308324"/>
          </a:xfrm>
          <a:prstGeom prst="rect">
            <a:avLst/>
          </a:prstGeom>
          <a:noFill/>
        </p:spPr>
        <p:txBody>
          <a:bodyPr wrap="square">
            <a:spAutoFit/>
          </a:bodyPr>
          <a:lstStyle/>
          <a:p>
            <a:pPr algn="ctr">
              <a:defRPr/>
            </a:pPr>
            <a:r>
              <a:rPr lang="en-US" sz="3600" dirty="0">
                <a:solidFill>
                  <a:schemeClr val="accent5"/>
                </a:solidFill>
                <a:latin typeface="Orly's Font 2" pitchFamily="66" charset="0"/>
                <a:ea typeface="Verdana" pitchFamily="34" charset="0"/>
                <a:cs typeface="Verdana" pitchFamily="34" charset="0"/>
              </a:rPr>
              <a:t>In this lesson you </a:t>
            </a:r>
            <a:r>
              <a:rPr lang="en-US" sz="3600" dirty="0" smtClean="0">
                <a:solidFill>
                  <a:schemeClr val="accent5"/>
                </a:solidFill>
                <a:latin typeface="Orly's Font 2" pitchFamily="66" charset="0"/>
                <a:ea typeface="Verdana" pitchFamily="34" charset="0"/>
                <a:cs typeface="Verdana" pitchFamily="34" charset="0"/>
              </a:rPr>
              <a:t>will learn how to tell the difference between A.M. and P.M. </a:t>
            </a:r>
            <a:r>
              <a:rPr lang="en-US" sz="3600" dirty="0" smtClean="0">
                <a:solidFill>
                  <a:schemeClr val="accent1"/>
                </a:solidFill>
                <a:latin typeface="Orly's Font 2" pitchFamily="66" charset="0"/>
                <a:ea typeface="Verdana" pitchFamily="34" charset="0"/>
                <a:cs typeface="Verdana" pitchFamily="34" charset="0"/>
              </a:rPr>
              <a:t>by thinking about how they relate to our day.</a:t>
            </a:r>
            <a:endParaRPr lang="en-US" sz="3600" dirty="0">
              <a:solidFill>
                <a:schemeClr val="accent1"/>
              </a:solidFill>
              <a:latin typeface="Orly's Font 2" pitchFamily="66" charset="0"/>
              <a:ea typeface="Verdana" pitchFamily="34" charset="0"/>
              <a:cs typeface="Verdana" pitchFamily="34" charset="0"/>
            </a:endParaRPr>
          </a:p>
        </p:txBody>
      </p:sp>
    </p:spTree>
    <p:extLst>
      <p:ext uri="{BB962C8B-B14F-4D97-AF65-F5344CB8AC3E}">
        <p14:creationId xmlns:p14="http://schemas.microsoft.com/office/powerpoint/2010/main" val="3994560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txBox="1">
            <a:spLocks/>
          </p:cNvSpPr>
          <p:nvPr/>
        </p:nvSpPr>
        <p:spPr bwMode="auto">
          <a:xfrm>
            <a:off x="228600" y="800100"/>
            <a:ext cx="8686800"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2800" dirty="0">
                <a:solidFill>
                  <a:schemeClr val="accent1"/>
                </a:solidFill>
                <a:latin typeface="Orly's Font 2" pitchFamily="66" charset="0"/>
              </a:rPr>
              <a:t>We know that some of the units that we use to measure time are seconds, minutes, hours, and days.</a:t>
            </a:r>
          </a:p>
        </p:txBody>
      </p:sp>
      <p:graphicFrame>
        <p:nvGraphicFramePr>
          <p:cNvPr id="5" name="Table 4"/>
          <p:cNvGraphicFramePr>
            <a:graphicFrameLocks noGrp="1"/>
          </p:cNvGraphicFramePr>
          <p:nvPr>
            <p:extLst>
              <p:ext uri="{D42A27DB-BD31-4B8C-83A1-F6EECF244321}">
                <p14:modId xmlns:p14="http://schemas.microsoft.com/office/powerpoint/2010/main" val="4016773628"/>
              </p:ext>
            </p:extLst>
          </p:nvPr>
        </p:nvGraphicFramePr>
        <p:xfrm>
          <a:off x="342900" y="4645272"/>
          <a:ext cx="8458200" cy="370840"/>
        </p:xfrm>
        <a:graphic>
          <a:graphicData uri="http://schemas.openxmlformats.org/drawingml/2006/table">
            <a:tbl>
              <a:tblPr firstRow="1" bandRow="1">
                <a:tableStyleId>{5C22544A-7EE6-4342-B048-85BDC9FD1C3A}</a:tableStyleId>
              </a:tblPr>
              <a:tblGrid>
                <a:gridCol w="8458200"/>
              </a:tblGrid>
              <a:tr h="370840">
                <a:tc>
                  <a:txBody>
                    <a:bodyPr/>
                    <a:lstStyle/>
                    <a:p>
                      <a:pPr algn="ctr"/>
                      <a:endParaRPr lang="en-US" sz="1800" dirty="0"/>
                    </a:p>
                  </a:txBody>
                  <a:tcPr anchor="ctr"/>
                </a:tc>
              </a:tr>
            </a:tbl>
          </a:graphicData>
        </a:graphic>
      </p:graphicFrame>
      <p:graphicFrame>
        <p:nvGraphicFramePr>
          <p:cNvPr id="6" name="Table 5"/>
          <p:cNvGraphicFramePr>
            <a:graphicFrameLocks noGrp="1"/>
          </p:cNvGraphicFramePr>
          <p:nvPr>
            <p:extLst>
              <p:ext uri="{D42A27DB-BD31-4B8C-83A1-F6EECF244321}">
                <p14:modId xmlns:p14="http://schemas.microsoft.com/office/powerpoint/2010/main" val="23495436"/>
              </p:ext>
            </p:extLst>
          </p:nvPr>
        </p:nvGraphicFramePr>
        <p:xfrm>
          <a:off x="342900" y="3782648"/>
          <a:ext cx="1714500" cy="370840"/>
        </p:xfrm>
        <a:graphic>
          <a:graphicData uri="http://schemas.openxmlformats.org/drawingml/2006/table">
            <a:tbl>
              <a:tblPr firstRow="1" bandRow="1">
                <a:tableStyleId>{5C22544A-7EE6-4342-B048-85BDC9FD1C3A}</a:tableStyleId>
              </a:tblPr>
              <a:tblGrid>
                <a:gridCol w="1714500"/>
              </a:tblGrid>
              <a:tr h="370840">
                <a:tc>
                  <a:txBody>
                    <a:bodyPr/>
                    <a:lstStyle/>
                    <a:p>
                      <a:endParaRPr lang="en-US" sz="1800" dirty="0"/>
                    </a:p>
                  </a:txBody>
                  <a:tcPr/>
                </a:tc>
              </a:tr>
            </a:tbl>
          </a:graphicData>
        </a:graphic>
      </p:graphicFrame>
      <p:graphicFrame>
        <p:nvGraphicFramePr>
          <p:cNvPr id="7" name="Table 6"/>
          <p:cNvGraphicFramePr>
            <a:graphicFrameLocks noGrp="1"/>
          </p:cNvGraphicFramePr>
          <p:nvPr>
            <p:extLst>
              <p:ext uri="{D42A27DB-BD31-4B8C-83A1-F6EECF244321}">
                <p14:modId xmlns:p14="http://schemas.microsoft.com/office/powerpoint/2010/main" val="711903253"/>
              </p:ext>
            </p:extLst>
          </p:nvPr>
        </p:nvGraphicFramePr>
        <p:xfrm>
          <a:off x="342900" y="2920024"/>
          <a:ext cx="571500" cy="370840"/>
        </p:xfrm>
        <a:graphic>
          <a:graphicData uri="http://schemas.openxmlformats.org/drawingml/2006/table">
            <a:tbl>
              <a:tblPr firstRow="1" bandRow="1">
                <a:tableStyleId>{5C22544A-7EE6-4342-B048-85BDC9FD1C3A}</a:tableStyleId>
              </a:tblPr>
              <a:tblGrid>
                <a:gridCol w="571500"/>
              </a:tblGrid>
              <a:tr h="370840">
                <a:tc>
                  <a:txBody>
                    <a:bodyPr/>
                    <a:lstStyle/>
                    <a:p>
                      <a:endParaRPr lang="en-US" sz="1800" dirty="0"/>
                    </a:p>
                  </a:txBody>
                  <a:tcPr/>
                </a:tc>
              </a:tr>
            </a:tbl>
          </a:graphicData>
        </a:graphic>
      </p:graphicFrame>
      <p:graphicFrame>
        <p:nvGraphicFramePr>
          <p:cNvPr id="8" name="Table 7"/>
          <p:cNvGraphicFramePr>
            <a:graphicFrameLocks noGrp="1"/>
          </p:cNvGraphicFramePr>
          <p:nvPr>
            <p:extLst>
              <p:ext uri="{D42A27DB-BD31-4B8C-83A1-F6EECF244321}">
                <p14:modId xmlns:p14="http://schemas.microsoft.com/office/powerpoint/2010/main" val="190492694"/>
              </p:ext>
            </p:extLst>
          </p:nvPr>
        </p:nvGraphicFramePr>
        <p:xfrm>
          <a:off x="342900" y="2057400"/>
          <a:ext cx="208280" cy="370840"/>
        </p:xfrm>
        <a:graphic>
          <a:graphicData uri="http://schemas.openxmlformats.org/drawingml/2006/table">
            <a:tbl>
              <a:tblPr firstRow="1" bandRow="1">
                <a:tableStyleId>{5C22544A-7EE6-4342-B048-85BDC9FD1C3A}</a:tableStyleId>
              </a:tblPr>
              <a:tblGrid>
                <a:gridCol w="208280"/>
              </a:tblGrid>
              <a:tr h="370840">
                <a:tc>
                  <a:txBody>
                    <a:bodyPr/>
                    <a:lstStyle/>
                    <a:p>
                      <a:endParaRPr lang="en-US" sz="1800" dirty="0"/>
                    </a:p>
                  </a:txBody>
                  <a:tcPr/>
                </a:tc>
              </a:tr>
            </a:tbl>
          </a:graphicData>
        </a:graphic>
      </p:graphicFrame>
      <p:sp>
        <p:nvSpPr>
          <p:cNvPr id="2" name="Rectangle 1"/>
          <p:cNvSpPr/>
          <p:nvPr/>
        </p:nvSpPr>
        <p:spPr>
          <a:xfrm>
            <a:off x="49695" y="4214714"/>
            <a:ext cx="941747" cy="369332"/>
          </a:xfrm>
          <a:prstGeom prst="rect">
            <a:avLst/>
          </a:prstGeom>
        </p:spPr>
        <p:txBody>
          <a:bodyPr wrap="none">
            <a:spAutoFit/>
          </a:bodyPr>
          <a:lstStyle/>
          <a:p>
            <a:r>
              <a:rPr lang="en-US" dirty="0" smtClean="0">
                <a:solidFill>
                  <a:schemeClr val="accent5"/>
                </a:solidFill>
                <a:latin typeface="Orly's Font 2" pitchFamily="66" charset="0"/>
              </a:rPr>
              <a:t>1 hour</a:t>
            </a:r>
            <a:endParaRPr lang="en-US" dirty="0">
              <a:solidFill>
                <a:schemeClr val="accent5"/>
              </a:solidFill>
            </a:endParaRPr>
          </a:p>
        </p:txBody>
      </p:sp>
      <p:sp>
        <p:nvSpPr>
          <p:cNvPr id="15" name="Rectangle 14"/>
          <p:cNvSpPr/>
          <p:nvPr/>
        </p:nvSpPr>
        <p:spPr>
          <a:xfrm>
            <a:off x="49694" y="3352090"/>
            <a:ext cx="1158716" cy="369332"/>
          </a:xfrm>
          <a:prstGeom prst="rect">
            <a:avLst/>
          </a:prstGeom>
        </p:spPr>
        <p:txBody>
          <a:bodyPr wrap="none">
            <a:spAutoFit/>
          </a:bodyPr>
          <a:lstStyle/>
          <a:p>
            <a:r>
              <a:rPr lang="en-US" dirty="0" smtClean="0">
                <a:solidFill>
                  <a:schemeClr val="accent5"/>
                </a:solidFill>
                <a:latin typeface="Orly's Font 2" pitchFamily="66" charset="0"/>
              </a:rPr>
              <a:t>1 minute</a:t>
            </a:r>
            <a:endParaRPr lang="en-US" dirty="0">
              <a:solidFill>
                <a:schemeClr val="accent5"/>
              </a:solidFill>
            </a:endParaRPr>
          </a:p>
        </p:txBody>
      </p:sp>
      <p:sp>
        <p:nvSpPr>
          <p:cNvPr id="16" name="Rectangle 15"/>
          <p:cNvSpPr/>
          <p:nvPr/>
        </p:nvSpPr>
        <p:spPr>
          <a:xfrm>
            <a:off x="49694" y="5077334"/>
            <a:ext cx="777752" cy="369332"/>
          </a:xfrm>
          <a:prstGeom prst="rect">
            <a:avLst/>
          </a:prstGeom>
        </p:spPr>
        <p:txBody>
          <a:bodyPr wrap="none">
            <a:spAutoFit/>
          </a:bodyPr>
          <a:lstStyle/>
          <a:p>
            <a:r>
              <a:rPr lang="en-US" dirty="0" smtClean="0">
                <a:solidFill>
                  <a:schemeClr val="accent5"/>
                </a:solidFill>
                <a:latin typeface="Orly's Font 2" pitchFamily="66" charset="0"/>
              </a:rPr>
              <a:t>1 day</a:t>
            </a:r>
            <a:endParaRPr lang="en-US" dirty="0">
              <a:solidFill>
                <a:schemeClr val="accent5"/>
              </a:solidFill>
            </a:endParaRPr>
          </a:p>
        </p:txBody>
      </p:sp>
      <p:sp>
        <p:nvSpPr>
          <p:cNvPr id="17" name="Rectangle 16"/>
          <p:cNvSpPr/>
          <p:nvPr/>
        </p:nvSpPr>
        <p:spPr>
          <a:xfrm>
            <a:off x="48766" y="2489466"/>
            <a:ext cx="1208534" cy="369332"/>
          </a:xfrm>
          <a:prstGeom prst="rect">
            <a:avLst/>
          </a:prstGeom>
        </p:spPr>
        <p:txBody>
          <a:bodyPr wrap="none">
            <a:spAutoFit/>
          </a:bodyPr>
          <a:lstStyle/>
          <a:p>
            <a:r>
              <a:rPr lang="en-US" dirty="0" smtClean="0">
                <a:solidFill>
                  <a:schemeClr val="accent5"/>
                </a:solidFill>
                <a:latin typeface="Orly's Font 2" pitchFamily="66" charset="0"/>
              </a:rPr>
              <a:t>1 second</a:t>
            </a:r>
            <a:endParaRPr lang="en-US" dirty="0">
              <a:solidFill>
                <a:schemeClr val="accent5"/>
              </a:solidFill>
            </a:endParaRPr>
          </a:p>
        </p:txBody>
      </p:sp>
      <p:sp>
        <p:nvSpPr>
          <p:cNvPr id="19" name="TextBox 18"/>
          <p:cNvSpPr txBox="1"/>
          <p:nvPr/>
        </p:nvSpPr>
        <p:spPr>
          <a:xfrm>
            <a:off x="1485900" y="2400300"/>
            <a:ext cx="3200400" cy="400110"/>
          </a:xfrm>
          <a:prstGeom prst="rect">
            <a:avLst/>
          </a:prstGeom>
          <a:noFill/>
        </p:spPr>
        <p:txBody>
          <a:bodyPr wrap="square" rtlCol="0">
            <a:spAutoFit/>
          </a:bodyPr>
          <a:lstStyle/>
          <a:p>
            <a:pPr algn="ctr"/>
            <a:r>
              <a:rPr lang="en-US" sz="2000" dirty="0" smtClean="0">
                <a:solidFill>
                  <a:schemeClr val="accent1"/>
                </a:solidFill>
                <a:latin typeface="Orly's Font 2" pitchFamily="66" charset="0"/>
                <a:ea typeface="Verdana" pitchFamily="34" charset="0"/>
                <a:cs typeface="Verdana" pitchFamily="34" charset="0"/>
              </a:rPr>
              <a:t>60 seconds = 1 minute</a:t>
            </a:r>
          </a:p>
        </p:txBody>
      </p:sp>
      <p:sp>
        <p:nvSpPr>
          <p:cNvPr id="21" name="Right Brace 20"/>
          <p:cNvSpPr/>
          <p:nvPr/>
        </p:nvSpPr>
        <p:spPr>
          <a:xfrm>
            <a:off x="1216152" y="2171700"/>
            <a:ext cx="155448" cy="914400"/>
          </a:xfrm>
          <a:prstGeom prst="rightBrace">
            <a:avLst/>
          </a:prstGeom>
          <a:ln w="38100" cmpd="sng">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2" name="TextBox 21"/>
          <p:cNvSpPr txBox="1"/>
          <p:nvPr/>
        </p:nvSpPr>
        <p:spPr>
          <a:xfrm>
            <a:off x="2514600" y="3314700"/>
            <a:ext cx="3200400" cy="400110"/>
          </a:xfrm>
          <a:prstGeom prst="rect">
            <a:avLst/>
          </a:prstGeom>
          <a:noFill/>
        </p:spPr>
        <p:txBody>
          <a:bodyPr wrap="square" rtlCol="0">
            <a:spAutoFit/>
          </a:bodyPr>
          <a:lstStyle/>
          <a:p>
            <a:pPr algn="ctr"/>
            <a:r>
              <a:rPr lang="en-US" sz="2000" dirty="0" smtClean="0">
                <a:solidFill>
                  <a:schemeClr val="accent1"/>
                </a:solidFill>
                <a:latin typeface="Orly's Font 2" pitchFamily="66" charset="0"/>
                <a:ea typeface="Verdana" pitchFamily="34" charset="0"/>
                <a:cs typeface="Verdana" pitchFamily="34" charset="0"/>
              </a:rPr>
              <a:t>60 minutes = 1 hour</a:t>
            </a:r>
          </a:p>
        </p:txBody>
      </p:sp>
      <p:sp>
        <p:nvSpPr>
          <p:cNvPr id="23" name="Right Brace 22"/>
          <p:cNvSpPr/>
          <p:nvPr/>
        </p:nvSpPr>
        <p:spPr>
          <a:xfrm>
            <a:off x="2244852" y="3086100"/>
            <a:ext cx="155448" cy="914400"/>
          </a:xfrm>
          <a:prstGeom prst="rightBrace">
            <a:avLst/>
          </a:prstGeom>
          <a:ln w="38100" cmpd="sng">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4" name="TextBox 23"/>
          <p:cNvSpPr txBox="1"/>
          <p:nvPr/>
        </p:nvSpPr>
        <p:spPr>
          <a:xfrm>
            <a:off x="6213348" y="3886200"/>
            <a:ext cx="3200400" cy="400110"/>
          </a:xfrm>
          <a:prstGeom prst="rect">
            <a:avLst/>
          </a:prstGeom>
          <a:noFill/>
        </p:spPr>
        <p:txBody>
          <a:bodyPr wrap="square" rtlCol="0">
            <a:spAutoFit/>
          </a:bodyPr>
          <a:lstStyle/>
          <a:p>
            <a:pPr algn="ctr"/>
            <a:r>
              <a:rPr lang="en-US" sz="2000" dirty="0" smtClean="0">
                <a:solidFill>
                  <a:schemeClr val="accent1"/>
                </a:solidFill>
                <a:latin typeface="Orly's Font 2" pitchFamily="66" charset="0"/>
                <a:ea typeface="Verdana" pitchFamily="34" charset="0"/>
                <a:cs typeface="Verdana" pitchFamily="34" charset="0"/>
              </a:rPr>
              <a:t>24 hours = 1 day</a:t>
            </a:r>
          </a:p>
        </p:txBody>
      </p:sp>
      <p:sp>
        <p:nvSpPr>
          <p:cNvPr id="25" name="Right Brace 24"/>
          <p:cNvSpPr/>
          <p:nvPr/>
        </p:nvSpPr>
        <p:spPr>
          <a:xfrm>
            <a:off x="5943600" y="3657600"/>
            <a:ext cx="155448" cy="914400"/>
          </a:xfrm>
          <a:prstGeom prst="rightBrace">
            <a:avLst/>
          </a:prstGeom>
          <a:ln w="38100" cmpd="sng">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Tree>
    <p:extLst>
      <p:ext uri="{BB962C8B-B14F-4D97-AF65-F5344CB8AC3E}">
        <p14:creationId xmlns:p14="http://schemas.microsoft.com/office/powerpoint/2010/main" val="27318813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lt">
                                    <p:tmAbs val="80"/>
                                  </p:iterate>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iterate type="lt">
                                    <p:tmAbs val="80"/>
                                  </p:iterate>
                                  <p:childTnLst>
                                    <p:set>
                                      <p:cBhvr>
                                        <p:cTn id="15" dur="1" fill="hold">
                                          <p:stCondLst>
                                            <p:cond delay="0"/>
                                          </p:stCondLst>
                                        </p:cTn>
                                        <p:tgtEl>
                                          <p:spTgt spid="17">
                                            <p:txEl>
                                              <p:pRg st="0" end="0"/>
                                            </p:txEl>
                                          </p:spTgt>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fade">
                                      <p:cBhvr>
                                        <p:cTn id="20" dur="500"/>
                                        <p:tgtEl>
                                          <p:spTgt spid="7"/>
                                        </p:tgtEl>
                                      </p:cBhvr>
                                    </p:animEffec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iterate type="lt">
                                    <p:tmAbs val="80"/>
                                  </p:iterate>
                                  <p:childTnLst>
                                    <p:set>
                                      <p:cBhvr>
                                        <p:cTn id="24" dur="1" fill="hold">
                                          <p:stCondLst>
                                            <p:cond delay="0"/>
                                          </p:stCondLst>
                                        </p:cTn>
                                        <p:tgtEl>
                                          <p:spTgt spid="15">
                                            <p:txEl>
                                              <p:pRg st="0" end="0"/>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fade">
                                      <p:cBhvr>
                                        <p:cTn id="29" dur="500"/>
                                        <p:tgtEl>
                                          <p:spTgt spid="6"/>
                                        </p:tgtEl>
                                      </p:cBhvr>
                                    </p:animEffect>
                                  </p:childTnLst>
                                </p:cTn>
                              </p:par>
                            </p:childTnLst>
                          </p:cTn>
                        </p:par>
                      </p:childTnLst>
                    </p:cTn>
                  </p:par>
                  <p:par>
                    <p:cTn id="30" fill="hold">
                      <p:stCondLst>
                        <p:cond delay="indefinite"/>
                      </p:stCondLst>
                      <p:childTnLst>
                        <p:par>
                          <p:cTn id="31" fill="hold">
                            <p:stCondLst>
                              <p:cond delay="0"/>
                            </p:stCondLst>
                            <p:childTnLst>
                              <p:par>
                                <p:cTn id="32" presetID="1" presetClass="entr" presetSubtype="0" fill="hold" grpId="0" nodeType="clickEffect">
                                  <p:stCondLst>
                                    <p:cond delay="0"/>
                                  </p:stCondLst>
                                  <p:iterate type="lt">
                                    <p:tmAbs val="80"/>
                                  </p:iterate>
                                  <p:childTnLst>
                                    <p:set>
                                      <p:cBhvr>
                                        <p:cTn id="33"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nodeType="clickEffect">
                                  <p:stCondLst>
                                    <p:cond delay="0"/>
                                  </p:stCondLst>
                                  <p:childTnLst>
                                    <p:set>
                                      <p:cBhvr>
                                        <p:cTn id="37" dur="1" fill="hold">
                                          <p:stCondLst>
                                            <p:cond delay="0"/>
                                          </p:stCondLst>
                                        </p:cTn>
                                        <p:tgtEl>
                                          <p:spTgt spid="5"/>
                                        </p:tgtEl>
                                        <p:attrNameLst>
                                          <p:attrName>style.visibility</p:attrName>
                                        </p:attrNameLst>
                                      </p:cBhvr>
                                      <p:to>
                                        <p:strVal val="visible"/>
                                      </p:to>
                                    </p:set>
                                    <p:animEffect transition="in" filter="fade">
                                      <p:cBhvr>
                                        <p:cTn id="38" dur="500"/>
                                        <p:tgtEl>
                                          <p:spTgt spid="5"/>
                                        </p:tgtEl>
                                      </p:cBhvr>
                                    </p:animEffec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iterate type="lt">
                                    <p:tmAbs val="80"/>
                                  </p:iterate>
                                  <p:childTnLst>
                                    <p:set>
                                      <p:cBhvr>
                                        <p:cTn id="42" dur="1" fill="hold">
                                          <p:stCondLst>
                                            <p:cond delay="0"/>
                                          </p:stCondLst>
                                        </p:cTn>
                                        <p:tgtEl>
                                          <p:spTgt spid="16">
                                            <p:txEl>
                                              <p:pRg st="0" end="0"/>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iterate type="lt">
                                    <p:tmAbs val="80"/>
                                  </p:iterate>
                                  <p:childTnLst>
                                    <p:set>
                                      <p:cBhvr>
                                        <p:cTn id="46" dur="1" fill="hold">
                                          <p:stCondLst>
                                            <p:cond delay="0"/>
                                          </p:stCondLst>
                                        </p:cTn>
                                        <p:tgtEl>
                                          <p:spTgt spid="17">
                                            <p:txEl>
                                              <p:pRg st="0" end="0"/>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grpId="0" nodeType="clickEffect">
                                  <p:stCondLst>
                                    <p:cond delay="0"/>
                                  </p:stCondLst>
                                  <p:childTnLst>
                                    <p:set>
                                      <p:cBhvr>
                                        <p:cTn id="50" dur="1" fill="hold">
                                          <p:stCondLst>
                                            <p:cond delay="0"/>
                                          </p:stCondLst>
                                        </p:cTn>
                                        <p:tgtEl>
                                          <p:spTgt spid="21"/>
                                        </p:tgtEl>
                                        <p:attrNameLst>
                                          <p:attrName>style.visibility</p:attrName>
                                        </p:attrNameLst>
                                      </p:cBhvr>
                                      <p:to>
                                        <p:strVal val="visible"/>
                                      </p:to>
                                    </p:set>
                                    <p:animEffect transition="in" filter="fade">
                                      <p:cBhvr>
                                        <p:cTn id="51" dur="500"/>
                                        <p:tgtEl>
                                          <p:spTgt spid="21"/>
                                        </p:tgtEl>
                                      </p:cBhvr>
                                    </p:animEffect>
                                  </p:childTnLst>
                                </p:cTn>
                              </p:par>
                            </p:childTnLst>
                          </p:cTn>
                        </p:par>
                      </p:childTnLst>
                    </p:cTn>
                  </p:par>
                  <p:par>
                    <p:cTn id="52" fill="hold">
                      <p:stCondLst>
                        <p:cond delay="indefinite"/>
                      </p:stCondLst>
                      <p:childTnLst>
                        <p:par>
                          <p:cTn id="53" fill="hold">
                            <p:stCondLst>
                              <p:cond delay="0"/>
                            </p:stCondLst>
                            <p:childTnLst>
                              <p:par>
                                <p:cTn id="54" presetID="1" presetClass="entr" presetSubtype="0" fill="hold" grpId="0" nodeType="clickEffect">
                                  <p:stCondLst>
                                    <p:cond delay="0"/>
                                  </p:stCondLst>
                                  <p:iterate type="lt">
                                    <p:tmAbs val="80"/>
                                  </p:iterate>
                                  <p:childTnLst>
                                    <p:set>
                                      <p:cBhvr>
                                        <p:cTn id="55" dur="1" fill="hold">
                                          <p:stCondLst>
                                            <p:cond delay="0"/>
                                          </p:stCondLst>
                                        </p:cTn>
                                        <p:tgtEl>
                                          <p:spTgt spid="19">
                                            <p:txEl>
                                              <p:pRg st="0" end="0"/>
                                            </p:txEl>
                                          </p:spTgt>
                                        </p:tgtEl>
                                        <p:attrNameLst>
                                          <p:attrName>style.visibility</p:attrName>
                                        </p:attrNameLst>
                                      </p:cBhvr>
                                      <p:to>
                                        <p:strVal val="visible"/>
                                      </p:to>
                                    </p:set>
                                  </p:childTnLst>
                                </p:cTn>
                              </p:par>
                            </p:childTnLst>
                          </p:cTn>
                        </p:par>
                      </p:childTnLst>
                    </p:cTn>
                  </p:par>
                  <p:par>
                    <p:cTn id="56" fill="hold">
                      <p:stCondLst>
                        <p:cond delay="indefinite"/>
                      </p:stCondLst>
                      <p:childTnLst>
                        <p:par>
                          <p:cTn id="57" fill="hold">
                            <p:stCondLst>
                              <p:cond delay="0"/>
                            </p:stCondLst>
                            <p:childTnLst>
                              <p:par>
                                <p:cTn id="58" presetID="10" presetClass="entr" presetSubtype="0" fill="hold" grpId="0" nodeType="clickEffect">
                                  <p:stCondLst>
                                    <p:cond delay="0"/>
                                  </p:stCondLst>
                                  <p:childTnLst>
                                    <p:set>
                                      <p:cBhvr>
                                        <p:cTn id="59" dur="1" fill="hold">
                                          <p:stCondLst>
                                            <p:cond delay="0"/>
                                          </p:stCondLst>
                                        </p:cTn>
                                        <p:tgtEl>
                                          <p:spTgt spid="23"/>
                                        </p:tgtEl>
                                        <p:attrNameLst>
                                          <p:attrName>style.visibility</p:attrName>
                                        </p:attrNameLst>
                                      </p:cBhvr>
                                      <p:to>
                                        <p:strVal val="visible"/>
                                      </p:to>
                                    </p:set>
                                    <p:animEffect transition="in" filter="fade">
                                      <p:cBhvr>
                                        <p:cTn id="60" dur="500"/>
                                        <p:tgtEl>
                                          <p:spTgt spid="23"/>
                                        </p:tgtEl>
                                      </p:cBhvr>
                                    </p:animEffect>
                                  </p:childTnLst>
                                </p:cTn>
                              </p:par>
                            </p:childTnLst>
                          </p:cTn>
                        </p:par>
                      </p:childTnLst>
                    </p:cTn>
                  </p:par>
                  <p:par>
                    <p:cTn id="61" fill="hold">
                      <p:stCondLst>
                        <p:cond delay="indefinite"/>
                      </p:stCondLst>
                      <p:childTnLst>
                        <p:par>
                          <p:cTn id="62" fill="hold">
                            <p:stCondLst>
                              <p:cond delay="0"/>
                            </p:stCondLst>
                            <p:childTnLst>
                              <p:par>
                                <p:cTn id="63" presetID="1" presetClass="entr" presetSubtype="0" fill="hold" grpId="0" nodeType="clickEffect">
                                  <p:stCondLst>
                                    <p:cond delay="0"/>
                                  </p:stCondLst>
                                  <p:iterate type="lt">
                                    <p:tmAbs val="80"/>
                                  </p:iterate>
                                  <p:childTnLst>
                                    <p:set>
                                      <p:cBhvr>
                                        <p:cTn id="64" dur="1" fill="hold">
                                          <p:stCondLst>
                                            <p:cond delay="0"/>
                                          </p:stCondLst>
                                        </p:cTn>
                                        <p:tgtEl>
                                          <p:spTgt spid="22">
                                            <p:txEl>
                                              <p:pRg st="0" end="0"/>
                                            </p:txEl>
                                          </p:spTgt>
                                        </p:tgtEl>
                                        <p:attrNameLst>
                                          <p:attrName>style.visibility</p:attrName>
                                        </p:attrNameLst>
                                      </p:cBhvr>
                                      <p:to>
                                        <p:strVal val="visible"/>
                                      </p:to>
                                    </p:set>
                                  </p:childTnLst>
                                </p:cTn>
                              </p:par>
                            </p:childTnLst>
                          </p:cTn>
                        </p:par>
                      </p:childTnLst>
                    </p:cTn>
                  </p:par>
                  <p:par>
                    <p:cTn id="65" fill="hold">
                      <p:stCondLst>
                        <p:cond delay="indefinite"/>
                      </p:stCondLst>
                      <p:childTnLst>
                        <p:par>
                          <p:cTn id="66" fill="hold">
                            <p:stCondLst>
                              <p:cond delay="0"/>
                            </p:stCondLst>
                            <p:childTnLst>
                              <p:par>
                                <p:cTn id="67" presetID="10" presetClass="entr" presetSubtype="0" fill="hold" grpId="0" nodeType="clickEffect">
                                  <p:stCondLst>
                                    <p:cond delay="0"/>
                                  </p:stCondLst>
                                  <p:childTnLst>
                                    <p:set>
                                      <p:cBhvr>
                                        <p:cTn id="68" dur="1" fill="hold">
                                          <p:stCondLst>
                                            <p:cond delay="0"/>
                                          </p:stCondLst>
                                        </p:cTn>
                                        <p:tgtEl>
                                          <p:spTgt spid="25"/>
                                        </p:tgtEl>
                                        <p:attrNameLst>
                                          <p:attrName>style.visibility</p:attrName>
                                        </p:attrNameLst>
                                      </p:cBhvr>
                                      <p:to>
                                        <p:strVal val="visible"/>
                                      </p:to>
                                    </p:set>
                                    <p:animEffect transition="in" filter="fade">
                                      <p:cBhvr>
                                        <p:cTn id="69" dur="500"/>
                                        <p:tgtEl>
                                          <p:spTgt spid="25"/>
                                        </p:tgtEl>
                                      </p:cBhvr>
                                    </p:animEffect>
                                  </p:childTnLst>
                                </p:cTn>
                              </p:par>
                            </p:childTnLst>
                          </p:cTn>
                        </p:par>
                      </p:childTnLst>
                    </p:cTn>
                  </p:par>
                  <p:par>
                    <p:cTn id="70" fill="hold">
                      <p:stCondLst>
                        <p:cond delay="indefinite"/>
                      </p:stCondLst>
                      <p:childTnLst>
                        <p:par>
                          <p:cTn id="71" fill="hold">
                            <p:stCondLst>
                              <p:cond delay="0"/>
                            </p:stCondLst>
                            <p:childTnLst>
                              <p:par>
                                <p:cTn id="72" presetID="1" presetClass="entr" presetSubtype="0" fill="hold" grpId="0" nodeType="clickEffect">
                                  <p:stCondLst>
                                    <p:cond delay="0"/>
                                  </p:stCondLst>
                                  <p:iterate type="lt">
                                    <p:tmAbs val="80"/>
                                  </p:iterate>
                                  <p:childTnLst>
                                    <p:set>
                                      <p:cBhvr>
                                        <p:cTn id="73" dur="1" fill="hold">
                                          <p:stCondLst>
                                            <p:cond delay="0"/>
                                          </p:stCondLst>
                                        </p:cTn>
                                        <p:tgtEl>
                                          <p:spTgt spid="2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2" grpId="0" build="p"/>
      <p:bldP spid="15" grpId="0" build="p"/>
      <p:bldP spid="16" grpId="0" build="p"/>
      <p:bldP spid="17" grpId="0" build="p"/>
      <p:bldP spid="19" grpId="0" build="p"/>
      <p:bldP spid="21" grpId="0" animBg="1"/>
      <p:bldP spid="22" grpId="0" build="p"/>
      <p:bldP spid="23" grpId="0" animBg="1"/>
      <p:bldP spid="24" grpId="0" build="p"/>
      <p:bldP spid="25"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txBox="1">
            <a:spLocks/>
          </p:cNvSpPr>
          <p:nvPr/>
        </p:nvSpPr>
        <p:spPr bwMode="auto">
          <a:xfrm>
            <a:off x="914400" y="1028700"/>
            <a:ext cx="7315200"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Our day is divided into two parts: A.M. and P.M.</a:t>
            </a:r>
            <a:endParaRPr lang="en-US" sz="2800" dirty="0">
              <a:solidFill>
                <a:schemeClr val="accent1"/>
              </a:solidFill>
              <a:latin typeface="Orly's Font 2" pitchFamily="66" charset="0"/>
            </a:endParaRPr>
          </a:p>
        </p:txBody>
      </p:sp>
      <p:pic>
        <p:nvPicPr>
          <p:cNvPr id="5" name="Picture 4"/>
          <p:cNvPicPr>
            <a:picLocks noChangeAspect="1"/>
          </p:cNvPicPr>
          <p:nvPr/>
        </p:nvPicPr>
        <p:blipFill rotWithShape="1">
          <a:blip r:embed="rId3" cstate="print">
            <a:extLst>
              <a:ext uri="{28A0092B-C50C-407E-A947-70E740481C1C}">
                <a14:useLocalDpi xmlns:a14="http://schemas.microsoft.com/office/drawing/2010/main" val="0"/>
              </a:ext>
            </a:extLst>
          </a:blip>
          <a:srcRect l="19621" r="18481"/>
          <a:stretch/>
        </p:blipFill>
        <p:spPr>
          <a:xfrm>
            <a:off x="1143000" y="1982807"/>
            <a:ext cx="3268960" cy="3190690"/>
          </a:xfrm>
          <a:prstGeom prst="rect">
            <a:avLst/>
          </a:prstGeom>
        </p:spPr>
      </p:pic>
      <p:pic>
        <p:nvPicPr>
          <p:cNvPr id="6" name="Picture 5"/>
          <p:cNvPicPr>
            <a:picLocks noChangeAspect="1"/>
          </p:cNvPicPr>
          <p:nvPr/>
        </p:nvPicPr>
        <p:blipFill rotWithShape="1">
          <a:blip r:embed="rId4" cstate="print">
            <a:extLst>
              <a:ext uri="{28A0092B-C50C-407E-A947-70E740481C1C}">
                <a14:useLocalDpi xmlns:a14="http://schemas.microsoft.com/office/drawing/2010/main" val="0"/>
              </a:ext>
            </a:extLst>
          </a:blip>
          <a:srcRect l="18480" r="18228"/>
          <a:stretch/>
        </p:blipFill>
        <p:spPr>
          <a:xfrm>
            <a:off x="4851539" y="2137078"/>
            <a:ext cx="3149461" cy="3006422"/>
          </a:xfrm>
          <a:prstGeom prst="rect">
            <a:avLst/>
          </a:prstGeom>
        </p:spPr>
      </p:pic>
    </p:spTree>
    <p:extLst>
      <p:ext uri="{BB962C8B-B14F-4D97-AF65-F5344CB8AC3E}">
        <p14:creationId xmlns:p14="http://schemas.microsoft.com/office/powerpoint/2010/main" val="17459784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lt">
                                    <p:tmAbs val="80"/>
                                  </p:iterate>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txBox="1">
            <a:spLocks/>
          </p:cNvSpPr>
          <p:nvPr/>
        </p:nvSpPr>
        <p:spPr bwMode="auto">
          <a:xfrm>
            <a:off x="228600" y="874693"/>
            <a:ext cx="8686800"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A.M. is midnight to midday, and P.M. is midday to midnight.</a:t>
            </a:r>
            <a:endParaRPr lang="en-US" sz="2800" dirty="0">
              <a:solidFill>
                <a:schemeClr val="accent1"/>
              </a:solidFill>
              <a:latin typeface="Orly's Font 2" pitchFamily="66" charset="0"/>
            </a:endParaRPr>
          </a:p>
        </p:txBody>
      </p:sp>
      <p:sp>
        <p:nvSpPr>
          <p:cNvPr id="33" name="Oval 32"/>
          <p:cNvSpPr/>
          <p:nvPr/>
        </p:nvSpPr>
        <p:spPr>
          <a:xfrm rot="16200000">
            <a:off x="187044" y="3171678"/>
            <a:ext cx="1441878" cy="444365"/>
          </a:xfrm>
          <a:prstGeom prst="ellipse">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4" name="Oval 33"/>
          <p:cNvSpPr/>
          <p:nvPr/>
        </p:nvSpPr>
        <p:spPr>
          <a:xfrm rot="16200000">
            <a:off x="3844644" y="3171678"/>
            <a:ext cx="1441878" cy="444365"/>
          </a:xfrm>
          <a:prstGeom prst="ellipse">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5" name="Oval 34"/>
          <p:cNvSpPr/>
          <p:nvPr/>
        </p:nvSpPr>
        <p:spPr>
          <a:xfrm rot="16200000">
            <a:off x="7502244" y="3171678"/>
            <a:ext cx="1441878" cy="444365"/>
          </a:xfrm>
          <a:prstGeom prst="ellipse">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nvGrpSpPr>
          <p:cNvPr id="37" name="Group 36"/>
          <p:cNvGrpSpPr/>
          <p:nvPr/>
        </p:nvGrpSpPr>
        <p:grpSpPr>
          <a:xfrm>
            <a:off x="888357" y="2971800"/>
            <a:ext cx="7341243" cy="914400"/>
            <a:chOff x="888357" y="3048000"/>
            <a:chExt cx="7341243" cy="914400"/>
          </a:xfrm>
        </p:grpSpPr>
        <p:cxnSp>
          <p:nvCxnSpPr>
            <p:cNvPr id="4" name="Straight Connector 3"/>
            <p:cNvCxnSpPr/>
            <p:nvPr/>
          </p:nvCxnSpPr>
          <p:spPr>
            <a:xfrm>
              <a:off x="888357" y="3505200"/>
              <a:ext cx="7315200"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888357" y="3048000"/>
              <a:ext cx="0" cy="91440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1194242" y="3048000"/>
              <a:ext cx="0" cy="91440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1500127" y="3048000"/>
              <a:ext cx="0" cy="91440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1806012" y="3048000"/>
              <a:ext cx="0" cy="91440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2111897" y="3048000"/>
              <a:ext cx="0" cy="91440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2417782" y="3048000"/>
              <a:ext cx="0" cy="91440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2723667" y="3048000"/>
              <a:ext cx="0" cy="91440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3029552" y="3048000"/>
              <a:ext cx="0" cy="91440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3335437" y="3048000"/>
              <a:ext cx="0" cy="91440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3641322" y="3048000"/>
              <a:ext cx="0" cy="91440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3947207" y="3048000"/>
              <a:ext cx="0" cy="91440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4253092" y="3048000"/>
              <a:ext cx="0" cy="91440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4558977" y="3048000"/>
              <a:ext cx="0" cy="91440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a:off x="5170747" y="3048000"/>
              <a:ext cx="0" cy="91440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a:off x="4864862" y="3048000"/>
              <a:ext cx="0" cy="91440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a:off x="5782517" y="3048000"/>
              <a:ext cx="0" cy="91440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a:off x="5476632" y="3048000"/>
              <a:ext cx="0" cy="91440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a:off x="6088402" y="3048000"/>
              <a:ext cx="0" cy="91440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a:off x="6394287" y="3048000"/>
              <a:ext cx="0" cy="91440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a:off x="6700172" y="3048000"/>
              <a:ext cx="0" cy="91440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a:off x="7311942" y="3048000"/>
              <a:ext cx="0" cy="91440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a:off x="7617827" y="3048000"/>
              <a:ext cx="0" cy="91440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a:off x="7923712" y="3048000"/>
              <a:ext cx="0" cy="91440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a:off x="8229600" y="3048000"/>
              <a:ext cx="0" cy="91440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a:off x="7006057" y="3048000"/>
              <a:ext cx="0" cy="91440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38" name="Cloud Callout 37"/>
          <p:cNvSpPr/>
          <p:nvPr/>
        </p:nvSpPr>
        <p:spPr>
          <a:xfrm>
            <a:off x="1020063" y="1769757"/>
            <a:ext cx="2009489" cy="1066114"/>
          </a:xfrm>
          <a:prstGeom prst="cloudCallout">
            <a:avLst>
              <a:gd name="adj1" fmla="val -50426"/>
              <a:gd name="adj2" fmla="val 63409"/>
            </a:avLst>
          </a:prstGeom>
          <a:solidFill>
            <a:schemeClr val="accent4"/>
          </a:solidFill>
          <a:ln w="38100">
            <a:solidFill>
              <a:schemeClr val="accent4">
                <a:lumMod val="50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smtClean="0">
              <a:solidFill>
                <a:schemeClr val="accent4">
                  <a:lumMod val="50000"/>
                </a:schemeClr>
              </a:solidFill>
              <a:latin typeface="Orly's Font 2" pitchFamily="66" charset="0"/>
            </a:endParaRPr>
          </a:p>
        </p:txBody>
      </p:sp>
      <p:sp>
        <p:nvSpPr>
          <p:cNvPr id="39" name="TextBox 38"/>
          <p:cNvSpPr txBox="1"/>
          <p:nvPr/>
        </p:nvSpPr>
        <p:spPr>
          <a:xfrm>
            <a:off x="1130167" y="1912203"/>
            <a:ext cx="1727334" cy="830997"/>
          </a:xfrm>
          <a:prstGeom prst="rect">
            <a:avLst/>
          </a:prstGeom>
          <a:noFill/>
        </p:spPr>
        <p:txBody>
          <a:bodyPr wrap="square" rtlCol="0">
            <a:spAutoFit/>
          </a:bodyPr>
          <a:lstStyle/>
          <a:p>
            <a:pPr algn="ctr"/>
            <a:r>
              <a:rPr lang="en-US" sz="1600" dirty="0" smtClean="0">
                <a:solidFill>
                  <a:schemeClr val="accent4">
                    <a:lumMod val="50000"/>
                  </a:schemeClr>
                </a:solidFill>
                <a:latin typeface="Orly's Font 2" pitchFamily="66" charset="0"/>
                <a:ea typeface="Verdana" pitchFamily="34" charset="0"/>
                <a:cs typeface="Verdana" pitchFamily="34" charset="0"/>
              </a:rPr>
              <a:t>Midnight (beginning of the day)</a:t>
            </a:r>
          </a:p>
        </p:txBody>
      </p:sp>
      <p:sp>
        <p:nvSpPr>
          <p:cNvPr id="40" name="Cloud Callout 39"/>
          <p:cNvSpPr/>
          <p:nvPr/>
        </p:nvSpPr>
        <p:spPr>
          <a:xfrm>
            <a:off x="3771900" y="1722819"/>
            <a:ext cx="1926516" cy="791781"/>
          </a:xfrm>
          <a:prstGeom prst="cloudCallout">
            <a:avLst>
              <a:gd name="adj1" fmla="val -5106"/>
              <a:gd name="adj2" fmla="val 89915"/>
            </a:avLst>
          </a:prstGeom>
          <a:solidFill>
            <a:schemeClr val="accent6"/>
          </a:solidFill>
          <a:ln w="38100">
            <a:solidFill>
              <a:schemeClr val="accent5">
                <a:lumMod val="50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smtClean="0">
              <a:solidFill>
                <a:schemeClr val="accent5">
                  <a:lumMod val="50000"/>
                </a:schemeClr>
              </a:solidFill>
              <a:latin typeface="Orly's Font 2" pitchFamily="66" charset="0"/>
            </a:endParaRPr>
          </a:p>
        </p:txBody>
      </p:sp>
      <p:sp>
        <p:nvSpPr>
          <p:cNvPr id="41" name="TextBox 40"/>
          <p:cNvSpPr txBox="1"/>
          <p:nvPr/>
        </p:nvSpPr>
        <p:spPr>
          <a:xfrm>
            <a:off x="3881612" y="1917771"/>
            <a:ext cx="1614873" cy="369332"/>
          </a:xfrm>
          <a:prstGeom prst="rect">
            <a:avLst/>
          </a:prstGeom>
          <a:noFill/>
        </p:spPr>
        <p:txBody>
          <a:bodyPr wrap="square" rtlCol="0">
            <a:spAutoFit/>
          </a:bodyPr>
          <a:lstStyle/>
          <a:p>
            <a:pPr algn="ctr"/>
            <a:r>
              <a:rPr lang="en-US" dirty="0" smtClean="0">
                <a:solidFill>
                  <a:schemeClr val="accent5">
                    <a:lumMod val="50000"/>
                  </a:schemeClr>
                </a:solidFill>
                <a:latin typeface="Orly's Font 2" pitchFamily="66" charset="0"/>
                <a:ea typeface="Verdana" pitchFamily="34" charset="0"/>
                <a:cs typeface="Verdana" pitchFamily="34" charset="0"/>
              </a:rPr>
              <a:t>Midday</a:t>
            </a:r>
          </a:p>
        </p:txBody>
      </p:sp>
      <p:sp>
        <p:nvSpPr>
          <p:cNvPr id="42" name="Cloud Callout 41"/>
          <p:cNvSpPr/>
          <p:nvPr/>
        </p:nvSpPr>
        <p:spPr>
          <a:xfrm>
            <a:off x="6172200" y="1802368"/>
            <a:ext cx="1897380" cy="889000"/>
          </a:xfrm>
          <a:prstGeom prst="cloudCallout">
            <a:avLst>
              <a:gd name="adj1" fmla="val 53599"/>
              <a:gd name="adj2" fmla="val 81038"/>
            </a:avLst>
          </a:prstGeom>
          <a:solidFill>
            <a:schemeClr val="accent2"/>
          </a:solidFill>
          <a:ln w="38100">
            <a:solidFill>
              <a:schemeClr val="accent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smtClean="0">
              <a:solidFill>
                <a:schemeClr val="accent1">
                  <a:lumMod val="50000"/>
                </a:schemeClr>
              </a:solidFill>
              <a:latin typeface="Orly's Font 2" pitchFamily="66" charset="0"/>
            </a:endParaRPr>
          </a:p>
        </p:txBody>
      </p:sp>
      <p:sp>
        <p:nvSpPr>
          <p:cNvPr id="43" name="TextBox 42"/>
          <p:cNvSpPr txBox="1"/>
          <p:nvPr/>
        </p:nvSpPr>
        <p:spPr>
          <a:xfrm>
            <a:off x="6331998" y="1981164"/>
            <a:ext cx="1611852" cy="584775"/>
          </a:xfrm>
          <a:prstGeom prst="rect">
            <a:avLst/>
          </a:prstGeom>
          <a:noFill/>
        </p:spPr>
        <p:txBody>
          <a:bodyPr wrap="square" rtlCol="0">
            <a:spAutoFit/>
          </a:bodyPr>
          <a:lstStyle/>
          <a:p>
            <a:pPr algn="ctr"/>
            <a:r>
              <a:rPr lang="en-US" sz="1600" dirty="0" smtClean="0">
                <a:solidFill>
                  <a:schemeClr val="accent1">
                    <a:lumMod val="50000"/>
                  </a:schemeClr>
                </a:solidFill>
                <a:latin typeface="Orly's Font 2" pitchFamily="66" charset="0"/>
                <a:ea typeface="Verdana" pitchFamily="34" charset="0"/>
                <a:cs typeface="Verdana" pitchFamily="34" charset="0"/>
              </a:rPr>
              <a:t>Midnight (end of day)</a:t>
            </a:r>
          </a:p>
        </p:txBody>
      </p:sp>
      <p:sp>
        <p:nvSpPr>
          <p:cNvPr id="44" name="Right Brace 43"/>
          <p:cNvSpPr/>
          <p:nvPr/>
        </p:nvSpPr>
        <p:spPr>
          <a:xfrm rot="5400000">
            <a:off x="2514178" y="2374680"/>
            <a:ext cx="405958" cy="3657600"/>
          </a:xfrm>
          <a:prstGeom prst="rightBrace">
            <a:avLst/>
          </a:prstGeom>
          <a:ln w="38100">
            <a:solidFill>
              <a:schemeClr val="accent5"/>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5" name="Right Brace 44"/>
          <p:cNvSpPr/>
          <p:nvPr/>
        </p:nvSpPr>
        <p:spPr>
          <a:xfrm rot="5400000">
            <a:off x="6197821" y="2374680"/>
            <a:ext cx="405958" cy="3657600"/>
          </a:xfrm>
          <a:prstGeom prst="rightBrace">
            <a:avLst/>
          </a:prstGeom>
          <a:ln w="38100">
            <a:solidFill>
              <a:schemeClr val="accent5"/>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6" name="Text Placeholder 3"/>
          <p:cNvSpPr txBox="1">
            <a:spLocks/>
          </p:cNvSpPr>
          <p:nvPr/>
        </p:nvSpPr>
        <p:spPr bwMode="auto">
          <a:xfrm>
            <a:off x="2198948" y="4622799"/>
            <a:ext cx="104943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3"/>
                </a:solidFill>
                <a:latin typeface="Orly's Font 2" pitchFamily="66" charset="0"/>
              </a:rPr>
              <a:t>A.M.</a:t>
            </a:r>
            <a:endParaRPr lang="en-US" sz="2800" dirty="0">
              <a:solidFill>
                <a:schemeClr val="accent3"/>
              </a:solidFill>
              <a:latin typeface="Orly's Font 2" pitchFamily="66" charset="0"/>
            </a:endParaRPr>
          </a:p>
        </p:txBody>
      </p:sp>
      <p:sp>
        <p:nvSpPr>
          <p:cNvPr id="47" name="Text Placeholder 3"/>
          <p:cNvSpPr txBox="1">
            <a:spLocks/>
          </p:cNvSpPr>
          <p:nvPr/>
        </p:nvSpPr>
        <p:spPr bwMode="auto">
          <a:xfrm>
            <a:off x="5876081" y="4620280"/>
            <a:ext cx="104943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a:solidFill>
                  <a:schemeClr val="accent3"/>
                </a:solidFill>
                <a:latin typeface="Orly's Font 2" pitchFamily="66" charset="0"/>
              </a:rPr>
              <a:t>P</a:t>
            </a:r>
            <a:r>
              <a:rPr lang="en-US" sz="2800" dirty="0" smtClean="0">
                <a:solidFill>
                  <a:schemeClr val="accent3"/>
                </a:solidFill>
                <a:latin typeface="Orly's Font 2" pitchFamily="66" charset="0"/>
              </a:rPr>
              <a:t>.M.</a:t>
            </a:r>
            <a:endParaRPr lang="en-US" sz="2800" dirty="0">
              <a:solidFill>
                <a:schemeClr val="accent3"/>
              </a:solidFill>
              <a:latin typeface="Orly's Font 2" pitchFamily="66" charset="0"/>
            </a:endParaRPr>
          </a:p>
        </p:txBody>
      </p:sp>
    </p:spTree>
    <p:extLst>
      <p:ext uri="{BB962C8B-B14F-4D97-AF65-F5344CB8AC3E}">
        <p14:creationId xmlns:p14="http://schemas.microsoft.com/office/powerpoint/2010/main" val="21054998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lt">
                                    <p:tmAbs val="80"/>
                                  </p:iterate>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37"/>
                                        </p:tgtEl>
                                        <p:attrNameLst>
                                          <p:attrName>style.visibility</p:attrName>
                                        </p:attrNameLst>
                                      </p:cBhvr>
                                      <p:to>
                                        <p:strVal val="visible"/>
                                      </p:to>
                                    </p:set>
                                    <p:animEffect transition="in" filter="fade">
                                      <p:cBhvr>
                                        <p:cTn id="11" dur="500"/>
                                        <p:tgtEl>
                                          <p:spTgt spid="37"/>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33"/>
                                        </p:tgtEl>
                                        <p:attrNameLst>
                                          <p:attrName>style.visibility</p:attrName>
                                        </p:attrNameLst>
                                      </p:cBhvr>
                                      <p:to>
                                        <p:strVal val="visible"/>
                                      </p:to>
                                    </p:set>
                                    <p:animEffect transition="in" filter="fade">
                                      <p:cBhvr>
                                        <p:cTn id="16" dur="500"/>
                                        <p:tgtEl>
                                          <p:spTgt spid="33"/>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38"/>
                                        </p:tgtEl>
                                        <p:attrNameLst>
                                          <p:attrName>style.visibility</p:attrName>
                                        </p:attrNameLst>
                                      </p:cBhvr>
                                      <p:to>
                                        <p:strVal val="visible"/>
                                      </p:to>
                                    </p:set>
                                    <p:animEffect transition="in" filter="fade">
                                      <p:cBhvr>
                                        <p:cTn id="21" dur="500"/>
                                        <p:tgtEl>
                                          <p:spTgt spid="38"/>
                                        </p:tgtEl>
                                      </p:cBhvr>
                                    </p:animEffec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grpId="0" nodeType="clickEffect">
                                  <p:stCondLst>
                                    <p:cond delay="0"/>
                                  </p:stCondLst>
                                  <p:iterate type="lt">
                                    <p:tmAbs val="80"/>
                                  </p:iterate>
                                  <p:childTnLst>
                                    <p:set>
                                      <p:cBhvr>
                                        <p:cTn id="25" dur="1" fill="hold">
                                          <p:stCondLst>
                                            <p:cond delay="0"/>
                                          </p:stCondLst>
                                        </p:cTn>
                                        <p:tgtEl>
                                          <p:spTgt spid="39"/>
                                        </p:tgtEl>
                                        <p:attrNameLst>
                                          <p:attrName>style.visibility</p:attrName>
                                        </p:attrNameLst>
                                      </p:cBhvr>
                                      <p:to>
                                        <p:strVal val="visible"/>
                                      </p:to>
                                    </p:se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34"/>
                                        </p:tgtEl>
                                        <p:attrNameLst>
                                          <p:attrName>style.visibility</p:attrName>
                                        </p:attrNameLst>
                                      </p:cBhvr>
                                      <p:to>
                                        <p:strVal val="visible"/>
                                      </p:to>
                                    </p:set>
                                    <p:animEffect transition="in" filter="fade">
                                      <p:cBhvr>
                                        <p:cTn id="30" dur="500"/>
                                        <p:tgtEl>
                                          <p:spTgt spid="34"/>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40"/>
                                        </p:tgtEl>
                                        <p:attrNameLst>
                                          <p:attrName>style.visibility</p:attrName>
                                        </p:attrNameLst>
                                      </p:cBhvr>
                                      <p:to>
                                        <p:strVal val="visible"/>
                                      </p:to>
                                    </p:set>
                                    <p:animEffect transition="in" filter="fade">
                                      <p:cBhvr>
                                        <p:cTn id="35" dur="500"/>
                                        <p:tgtEl>
                                          <p:spTgt spid="40"/>
                                        </p:tgtEl>
                                      </p:cBhvr>
                                    </p:animEffect>
                                  </p:childTnLst>
                                </p:cTn>
                              </p:par>
                            </p:childTnLst>
                          </p:cTn>
                        </p:par>
                      </p:childTnLst>
                    </p:cTn>
                  </p:par>
                  <p:par>
                    <p:cTn id="36" fill="hold">
                      <p:stCondLst>
                        <p:cond delay="indefinite"/>
                      </p:stCondLst>
                      <p:childTnLst>
                        <p:par>
                          <p:cTn id="37" fill="hold">
                            <p:stCondLst>
                              <p:cond delay="0"/>
                            </p:stCondLst>
                            <p:childTnLst>
                              <p:par>
                                <p:cTn id="38" presetID="1" presetClass="entr" presetSubtype="0" fill="hold" grpId="0" nodeType="clickEffect">
                                  <p:stCondLst>
                                    <p:cond delay="0"/>
                                  </p:stCondLst>
                                  <p:iterate type="lt">
                                    <p:tmAbs val="80"/>
                                  </p:iterate>
                                  <p:childTnLst>
                                    <p:set>
                                      <p:cBhvr>
                                        <p:cTn id="39" dur="1" fill="hold">
                                          <p:stCondLst>
                                            <p:cond delay="0"/>
                                          </p:stCondLst>
                                        </p:cTn>
                                        <p:tgtEl>
                                          <p:spTgt spid="41"/>
                                        </p:tgtEl>
                                        <p:attrNameLst>
                                          <p:attrName>style.visibility</p:attrName>
                                        </p:attrNameLst>
                                      </p:cBhvr>
                                      <p:to>
                                        <p:strVal val="visible"/>
                                      </p:to>
                                    </p:se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grpId="0" nodeType="clickEffect">
                                  <p:stCondLst>
                                    <p:cond delay="0"/>
                                  </p:stCondLst>
                                  <p:childTnLst>
                                    <p:set>
                                      <p:cBhvr>
                                        <p:cTn id="43" dur="1" fill="hold">
                                          <p:stCondLst>
                                            <p:cond delay="0"/>
                                          </p:stCondLst>
                                        </p:cTn>
                                        <p:tgtEl>
                                          <p:spTgt spid="35"/>
                                        </p:tgtEl>
                                        <p:attrNameLst>
                                          <p:attrName>style.visibility</p:attrName>
                                        </p:attrNameLst>
                                      </p:cBhvr>
                                      <p:to>
                                        <p:strVal val="visible"/>
                                      </p:to>
                                    </p:set>
                                    <p:animEffect transition="in" filter="fade">
                                      <p:cBhvr>
                                        <p:cTn id="44" dur="500"/>
                                        <p:tgtEl>
                                          <p:spTgt spid="35"/>
                                        </p:tgtEl>
                                      </p:cBhvr>
                                    </p:animEffect>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grpId="0" nodeType="clickEffect">
                                  <p:stCondLst>
                                    <p:cond delay="0"/>
                                  </p:stCondLst>
                                  <p:childTnLst>
                                    <p:set>
                                      <p:cBhvr>
                                        <p:cTn id="48" dur="1" fill="hold">
                                          <p:stCondLst>
                                            <p:cond delay="0"/>
                                          </p:stCondLst>
                                        </p:cTn>
                                        <p:tgtEl>
                                          <p:spTgt spid="42"/>
                                        </p:tgtEl>
                                        <p:attrNameLst>
                                          <p:attrName>style.visibility</p:attrName>
                                        </p:attrNameLst>
                                      </p:cBhvr>
                                      <p:to>
                                        <p:strVal val="visible"/>
                                      </p:to>
                                    </p:set>
                                    <p:animEffect transition="in" filter="fade">
                                      <p:cBhvr>
                                        <p:cTn id="49" dur="500"/>
                                        <p:tgtEl>
                                          <p:spTgt spid="42"/>
                                        </p:tgtEl>
                                      </p:cBhvr>
                                    </p:animEffect>
                                  </p:childTnLst>
                                </p:cTn>
                              </p:par>
                            </p:childTnLst>
                          </p:cTn>
                        </p:par>
                      </p:childTnLst>
                    </p:cTn>
                  </p:par>
                  <p:par>
                    <p:cTn id="50" fill="hold">
                      <p:stCondLst>
                        <p:cond delay="indefinite"/>
                      </p:stCondLst>
                      <p:childTnLst>
                        <p:par>
                          <p:cTn id="51" fill="hold">
                            <p:stCondLst>
                              <p:cond delay="0"/>
                            </p:stCondLst>
                            <p:childTnLst>
                              <p:par>
                                <p:cTn id="52" presetID="1" presetClass="entr" presetSubtype="0" fill="hold" grpId="0" nodeType="clickEffect">
                                  <p:stCondLst>
                                    <p:cond delay="0"/>
                                  </p:stCondLst>
                                  <p:iterate type="lt">
                                    <p:tmAbs val="80"/>
                                  </p:iterate>
                                  <p:childTnLst>
                                    <p:set>
                                      <p:cBhvr>
                                        <p:cTn id="53" dur="1" fill="hold">
                                          <p:stCondLst>
                                            <p:cond delay="0"/>
                                          </p:stCondLst>
                                        </p:cTn>
                                        <p:tgtEl>
                                          <p:spTgt spid="43"/>
                                        </p:tgtEl>
                                        <p:attrNameLst>
                                          <p:attrName>style.visibility</p:attrName>
                                        </p:attrNameLst>
                                      </p:cBhvr>
                                      <p:to>
                                        <p:strVal val="visible"/>
                                      </p:to>
                                    </p:set>
                                  </p:childTnLst>
                                </p:cTn>
                              </p:par>
                            </p:childTnLst>
                          </p:cTn>
                        </p:par>
                      </p:childTnLst>
                    </p:cTn>
                  </p:par>
                  <p:par>
                    <p:cTn id="54" fill="hold">
                      <p:stCondLst>
                        <p:cond delay="indefinite"/>
                      </p:stCondLst>
                      <p:childTnLst>
                        <p:par>
                          <p:cTn id="55" fill="hold">
                            <p:stCondLst>
                              <p:cond delay="0"/>
                            </p:stCondLst>
                            <p:childTnLst>
                              <p:par>
                                <p:cTn id="56" presetID="10" presetClass="entr" presetSubtype="0" fill="hold" grpId="0" nodeType="clickEffect">
                                  <p:stCondLst>
                                    <p:cond delay="0"/>
                                  </p:stCondLst>
                                  <p:childTnLst>
                                    <p:set>
                                      <p:cBhvr>
                                        <p:cTn id="57" dur="1" fill="hold">
                                          <p:stCondLst>
                                            <p:cond delay="0"/>
                                          </p:stCondLst>
                                        </p:cTn>
                                        <p:tgtEl>
                                          <p:spTgt spid="44"/>
                                        </p:tgtEl>
                                        <p:attrNameLst>
                                          <p:attrName>style.visibility</p:attrName>
                                        </p:attrNameLst>
                                      </p:cBhvr>
                                      <p:to>
                                        <p:strVal val="visible"/>
                                      </p:to>
                                    </p:set>
                                    <p:animEffect transition="in" filter="fade">
                                      <p:cBhvr>
                                        <p:cTn id="58" dur="500"/>
                                        <p:tgtEl>
                                          <p:spTgt spid="44"/>
                                        </p:tgtEl>
                                      </p:cBhvr>
                                    </p:animEffect>
                                  </p:childTnLst>
                                </p:cTn>
                              </p:par>
                            </p:childTnLst>
                          </p:cTn>
                        </p:par>
                      </p:childTnLst>
                    </p:cTn>
                  </p:par>
                  <p:par>
                    <p:cTn id="59" fill="hold">
                      <p:stCondLst>
                        <p:cond delay="indefinite"/>
                      </p:stCondLst>
                      <p:childTnLst>
                        <p:par>
                          <p:cTn id="60" fill="hold">
                            <p:stCondLst>
                              <p:cond delay="0"/>
                            </p:stCondLst>
                            <p:childTnLst>
                              <p:par>
                                <p:cTn id="61" presetID="10" presetClass="entr" presetSubtype="0" fill="hold" grpId="0" nodeType="clickEffect">
                                  <p:stCondLst>
                                    <p:cond delay="0"/>
                                  </p:stCondLst>
                                  <p:childTnLst>
                                    <p:set>
                                      <p:cBhvr>
                                        <p:cTn id="62" dur="1" fill="hold">
                                          <p:stCondLst>
                                            <p:cond delay="0"/>
                                          </p:stCondLst>
                                        </p:cTn>
                                        <p:tgtEl>
                                          <p:spTgt spid="46"/>
                                        </p:tgtEl>
                                        <p:attrNameLst>
                                          <p:attrName>style.visibility</p:attrName>
                                        </p:attrNameLst>
                                      </p:cBhvr>
                                      <p:to>
                                        <p:strVal val="visible"/>
                                      </p:to>
                                    </p:set>
                                    <p:animEffect transition="in" filter="fade">
                                      <p:cBhvr>
                                        <p:cTn id="63" dur="500"/>
                                        <p:tgtEl>
                                          <p:spTgt spid="46"/>
                                        </p:tgtEl>
                                      </p:cBhvr>
                                    </p:animEffect>
                                  </p:childTnLst>
                                </p:cTn>
                              </p:par>
                            </p:childTnLst>
                          </p:cTn>
                        </p:par>
                      </p:childTnLst>
                    </p:cTn>
                  </p:par>
                  <p:par>
                    <p:cTn id="64" fill="hold">
                      <p:stCondLst>
                        <p:cond delay="indefinite"/>
                      </p:stCondLst>
                      <p:childTnLst>
                        <p:par>
                          <p:cTn id="65" fill="hold">
                            <p:stCondLst>
                              <p:cond delay="0"/>
                            </p:stCondLst>
                            <p:childTnLst>
                              <p:par>
                                <p:cTn id="66" presetID="10" presetClass="entr" presetSubtype="0" fill="hold" grpId="0" nodeType="clickEffect">
                                  <p:stCondLst>
                                    <p:cond delay="0"/>
                                  </p:stCondLst>
                                  <p:childTnLst>
                                    <p:set>
                                      <p:cBhvr>
                                        <p:cTn id="67" dur="1" fill="hold">
                                          <p:stCondLst>
                                            <p:cond delay="0"/>
                                          </p:stCondLst>
                                        </p:cTn>
                                        <p:tgtEl>
                                          <p:spTgt spid="45"/>
                                        </p:tgtEl>
                                        <p:attrNameLst>
                                          <p:attrName>style.visibility</p:attrName>
                                        </p:attrNameLst>
                                      </p:cBhvr>
                                      <p:to>
                                        <p:strVal val="visible"/>
                                      </p:to>
                                    </p:set>
                                    <p:animEffect transition="in" filter="fade">
                                      <p:cBhvr>
                                        <p:cTn id="68" dur="500"/>
                                        <p:tgtEl>
                                          <p:spTgt spid="45"/>
                                        </p:tgtEl>
                                      </p:cBhvr>
                                    </p:animEffect>
                                  </p:childTnLst>
                                </p:cTn>
                              </p:par>
                            </p:childTnLst>
                          </p:cTn>
                        </p:par>
                      </p:childTnLst>
                    </p:cTn>
                  </p:par>
                  <p:par>
                    <p:cTn id="69" fill="hold">
                      <p:stCondLst>
                        <p:cond delay="indefinite"/>
                      </p:stCondLst>
                      <p:childTnLst>
                        <p:par>
                          <p:cTn id="70" fill="hold">
                            <p:stCondLst>
                              <p:cond delay="0"/>
                            </p:stCondLst>
                            <p:childTnLst>
                              <p:par>
                                <p:cTn id="71" presetID="10" presetClass="entr" presetSubtype="0" fill="hold" grpId="0" nodeType="clickEffect">
                                  <p:stCondLst>
                                    <p:cond delay="0"/>
                                  </p:stCondLst>
                                  <p:childTnLst>
                                    <p:set>
                                      <p:cBhvr>
                                        <p:cTn id="72" dur="1" fill="hold">
                                          <p:stCondLst>
                                            <p:cond delay="0"/>
                                          </p:stCondLst>
                                        </p:cTn>
                                        <p:tgtEl>
                                          <p:spTgt spid="47"/>
                                        </p:tgtEl>
                                        <p:attrNameLst>
                                          <p:attrName>style.visibility</p:attrName>
                                        </p:attrNameLst>
                                      </p:cBhvr>
                                      <p:to>
                                        <p:strVal val="visible"/>
                                      </p:to>
                                    </p:set>
                                    <p:animEffect transition="in" filter="fade">
                                      <p:cBhvr>
                                        <p:cTn id="73"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33" grpId="0" animBg="1"/>
      <p:bldP spid="34" grpId="0" animBg="1"/>
      <p:bldP spid="35" grpId="0" animBg="1"/>
      <p:bldP spid="38" grpId="0" animBg="1"/>
      <p:bldP spid="39" grpId="0"/>
      <p:bldP spid="40" grpId="0" animBg="1"/>
      <p:bldP spid="41" grpId="0"/>
      <p:bldP spid="42" grpId="0" animBg="1"/>
      <p:bldP spid="43" grpId="0"/>
      <p:bldP spid="44" grpId="0" animBg="1"/>
      <p:bldP spid="45" grpId="0" animBg="1"/>
      <p:bldP spid="46" grpId="0"/>
      <p:bldP spid="4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txBox="1">
            <a:spLocks/>
          </p:cNvSpPr>
          <p:nvPr/>
        </p:nvSpPr>
        <p:spPr bwMode="auto">
          <a:xfrm>
            <a:off x="342900" y="1028700"/>
            <a:ext cx="84582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What are some things we do in the A.M.?</a:t>
            </a:r>
            <a:endParaRPr lang="en-US" sz="2800" dirty="0">
              <a:solidFill>
                <a:schemeClr val="accent1"/>
              </a:solidFill>
              <a:latin typeface="Orly's Font 2" pitchFamily="66" charset="0"/>
            </a:endParaRPr>
          </a:p>
        </p:txBody>
      </p:sp>
      <p:pic>
        <p:nvPicPr>
          <p:cNvPr id="5" name="Picture 4"/>
          <p:cNvPicPr>
            <a:picLocks noChangeAspect="1"/>
          </p:cNvPicPr>
          <p:nvPr/>
        </p:nvPicPr>
        <p:blipFill rotWithShape="1">
          <a:blip r:embed="rId3" cstate="print">
            <a:extLst>
              <a:ext uri="{28A0092B-C50C-407E-A947-70E740481C1C}">
                <a14:useLocalDpi xmlns:a14="http://schemas.microsoft.com/office/drawing/2010/main" val="0"/>
              </a:ext>
            </a:extLst>
          </a:blip>
          <a:srcRect l="22531" r="32912"/>
          <a:stretch/>
        </p:blipFill>
        <p:spPr>
          <a:xfrm>
            <a:off x="228600" y="2059036"/>
            <a:ext cx="2626006" cy="3560713"/>
          </a:xfrm>
          <a:prstGeom prst="rect">
            <a:avLst/>
          </a:prstGeom>
        </p:spPr>
      </p:pic>
      <p:pic>
        <p:nvPicPr>
          <p:cNvPr id="7" name="Picture 6"/>
          <p:cNvPicPr>
            <a:picLocks noChangeAspect="1"/>
          </p:cNvPicPr>
          <p:nvPr/>
        </p:nvPicPr>
        <p:blipFill rotWithShape="1">
          <a:blip r:embed="rId4" cstate="print">
            <a:extLst>
              <a:ext uri="{28A0092B-C50C-407E-A947-70E740481C1C}">
                <a14:useLocalDpi xmlns:a14="http://schemas.microsoft.com/office/drawing/2010/main" val="0"/>
              </a:ext>
            </a:extLst>
          </a:blip>
          <a:srcRect l="1518" t="11685" r="1646" b="10794"/>
          <a:stretch/>
        </p:blipFill>
        <p:spPr>
          <a:xfrm>
            <a:off x="2854606" y="1654830"/>
            <a:ext cx="3431894" cy="1659870"/>
          </a:xfrm>
          <a:prstGeom prst="rect">
            <a:avLst/>
          </a:prstGeom>
        </p:spPr>
      </p:pic>
      <p:pic>
        <p:nvPicPr>
          <p:cNvPr id="8" name="Picture 7"/>
          <p:cNvPicPr>
            <a:picLocks noChangeAspect="1"/>
          </p:cNvPicPr>
          <p:nvPr/>
        </p:nvPicPr>
        <p:blipFill rotWithShape="1">
          <a:blip r:embed="rId5">
            <a:extLst>
              <a:ext uri="{28A0092B-C50C-407E-A947-70E740481C1C}">
                <a14:useLocalDpi xmlns:a14="http://schemas.microsoft.com/office/drawing/2010/main" val="0"/>
              </a:ext>
            </a:extLst>
          </a:blip>
          <a:srcRect l="20000" t="24884" r="19620" b="30070"/>
          <a:stretch/>
        </p:blipFill>
        <p:spPr>
          <a:xfrm>
            <a:off x="4572000" y="3170131"/>
            <a:ext cx="4378124" cy="1973369"/>
          </a:xfrm>
          <a:prstGeom prst="rect">
            <a:avLst/>
          </a:prstGeom>
        </p:spPr>
      </p:pic>
    </p:spTree>
    <p:extLst>
      <p:ext uri="{BB962C8B-B14F-4D97-AF65-F5344CB8AC3E}">
        <p14:creationId xmlns:p14="http://schemas.microsoft.com/office/powerpoint/2010/main" val="21054998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lt">
                                    <p:tmAbs val="80"/>
                                  </p:iterate>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500"/>
                                        <p:tgtEl>
                                          <p:spTgt spid="7"/>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2"/>
          <p:cNvSpPr txBox="1">
            <a:spLocks/>
          </p:cNvSpPr>
          <p:nvPr/>
        </p:nvSpPr>
        <p:spPr bwMode="auto">
          <a:xfrm>
            <a:off x="342900" y="1028700"/>
            <a:ext cx="84582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What are some things we do in the P.M.?</a:t>
            </a:r>
            <a:endParaRPr lang="en-US" sz="2800" dirty="0">
              <a:solidFill>
                <a:schemeClr val="accent1"/>
              </a:solidFill>
              <a:latin typeface="Orly's Font 2" pitchFamily="66" charset="0"/>
            </a:endParaRPr>
          </a:p>
        </p:txBody>
      </p:sp>
      <p:pic>
        <p:nvPicPr>
          <p:cNvPr id="3" name="Picture 2"/>
          <p:cNvPicPr>
            <a:picLocks noChangeAspect="1"/>
          </p:cNvPicPr>
          <p:nvPr/>
        </p:nvPicPr>
        <p:blipFill rotWithShape="1">
          <a:blip r:embed="rId2">
            <a:extLst>
              <a:ext uri="{28A0092B-C50C-407E-A947-70E740481C1C}">
                <a14:useLocalDpi xmlns:a14="http://schemas.microsoft.com/office/drawing/2010/main" val="0"/>
              </a:ext>
            </a:extLst>
          </a:blip>
          <a:srcRect l="30633" t="19437" r="32658" b="21899"/>
          <a:stretch/>
        </p:blipFill>
        <p:spPr>
          <a:xfrm>
            <a:off x="65777" y="2857500"/>
            <a:ext cx="2791723" cy="2695455"/>
          </a:xfrm>
          <a:prstGeom prst="rect">
            <a:avLst/>
          </a:prstGeom>
        </p:spPr>
      </p:pic>
      <p:pic>
        <p:nvPicPr>
          <p:cNvPr id="7" name="Picture 6"/>
          <p:cNvPicPr>
            <a:picLocks noChangeAspect="1"/>
          </p:cNvPicPr>
          <p:nvPr/>
        </p:nvPicPr>
        <p:blipFill rotWithShape="1">
          <a:blip r:embed="rId3" cstate="print">
            <a:extLst>
              <a:ext uri="{28A0092B-C50C-407E-A947-70E740481C1C}">
                <a14:useLocalDpi xmlns:a14="http://schemas.microsoft.com/office/drawing/2010/main" val="0"/>
              </a:ext>
            </a:extLst>
          </a:blip>
          <a:srcRect l="10759" r="30253" b="3043"/>
          <a:stretch/>
        </p:blipFill>
        <p:spPr>
          <a:xfrm>
            <a:off x="2743200" y="1600201"/>
            <a:ext cx="3107635" cy="3086100"/>
          </a:xfrm>
          <a:prstGeom prst="rect">
            <a:avLst/>
          </a:prstGeom>
        </p:spPr>
      </p:pic>
      <p:pic>
        <p:nvPicPr>
          <p:cNvPr id="8" name="Picture 7"/>
          <p:cNvPicPr>
            <a:picLocks noChangeAspect="1"/>
          </p:cNvPicPr>
          <p:nvPr/>
        </p:nvPicPr>
        <p:blipFill rotWithShape="1">
          <a:blip r:embed="rId4" cstate="print">
            <a:extLst>
              <a:ext uri="{28A0092B-C50C-407E-A947-70E740481C1C}">
                <a14:useLocalDpi xmlns:a14="http://schemas.microsoft.com/office/drawing/2010/main" val="0"/>
              </a:ext>
            </a:extLst>
          </a:blip>
          <a:srcRect l="12026" r="12405"/>
          <a:stretch/>
        </p:blipFill>
        <p:spPr>
          <a:xfrm>
            <a:off x="5915302" y="2628900"/>
            <a:ext cx="3169109" cy="2533650"/>
          </a:xfrm>
          <a:prstGeom prst="rect">
            <a:avLst/>
          </a:prstGeom>
        </p:spPr>
      </p:pic>
    </p:spTree>
    <p:extLst>
      <p:ext uri="{BB962C8B-B14F-4D97-AF65-F5344CB8AC3E}">
        <p14:creationId xmlns:p14="http://schemas.microsoft.com/office/powerpoint/2010/main" val="34266436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lt">
                                    <p:tmAbs val="80"/>
                                  </p:iterate>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500"/>
                                        <p:tgtEl>
                                          <p:spTgt spid="7"/>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txBox="1">
            <a:spLocks/>
          </p:cNvSpPr>
          <p:nvPr/>
        </p:nvSpPr>
        <p:spPr bwMode="auto">
          <a:xfrm>
            <a:off x="228600" y="874693"/>
            <a:ext cx="86868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How does this work on a clock?</a:t>
            </a:r>
            <a:endParaRPr lang="en-US" sz="2800" dirty="0">
              <a:solidFill>
                <a:schemeClr val="accent1"/>
              </a:solidFill>
              <a:latin typeface="Orly's Font 2" pitchFamily="66" charset="0"/>
            </a:endParaRPr>
          </a:p>
        </p:txBody>
      </p:sp>
      <p:grpSp>
        <p:nvGrpSpPr>
          <p:cNvPr id="2" name="Group 1"/>
          <p:cNvGrpSpPr/>
          <p:nvPr/>
        </p:nvGrpSpPr>
        <p:grpSpPr>
          <a:xfrm>
            <a:off x="342900" y="1485900"/>
            <a:ext cx="8343900" cy="1944731"/>
            <a:chOff x="685800" y="1722819"/>
            <a:chExt cx="7759565" cy="3423200"/>
          </a:xfrm>
        </p:grpSpPr>
        <p:sp>
          <p:nvSpPr>
            <p:cNvPr id="33" name="Oval 32"/>
            <p:cNvSpPr/>
            <p:nvPr/>
          </p:nvSpPr>
          <p:spPr>
            <a:xfrm rot="16200000">
              <a:off x="187044" y="3171678"/>
              <a:ext cx="1441878" cy="444365"/>
            </a:xfrm>
            <a:prstGeom prst="ellipse">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4" name="Oval 33"/>
            <p:cNvSpPr/>
            <p:nvPr/>
          </p:nvSpPr>
          <p:spPr>
            <a:xfrm rot="16200000">
              <a:off x="3844644" y="3171678"/>
              <a:ext cx="1441878" cy="444365"/>
            </a:xfrm>
            <a:prstGeom prst="ellipse">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sp>
          <p:nvSpPr>
            <p:cNvPr id="35" name="Oval 34"/>
            <p:cNvSpPr/>
            <p:nvPr/>
          </p:nvSpPr>
          <p:spPr>
            <a:xfrm rot="16200000">
              <a:off x="7502244" y="3171678"/>
              <a:ext cx="1441878" cy="444365"/>
            </a:xfrm>
            <a:prstGeom prst="ellipse">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dirty="0" err="1" smtClean="0">
                <a:solidFill>
                  <a:schemeClr val="tx1"/>
                </a:solidFill>
              </a:endParaRPr>
            </a:p>
          </p:txBody>
        </p:sp>
        <p:grpSp>
          <p:nvGrpSpPr>
            <p:cNvPr id="37" name="Group 36"/>
            <p:cNvGrpSpPr/>
            <p:nvPr/>
          </p:nvGrpSpPr>
          <p:grpSpPr>
            <a:xfrm>
              <a:off x="888357" y="2971800"/>
              <a:ext cx="7341243" cy="914400"/>
              <a:chOff x="888357" y="3048000"/>
              <a:chExt cx="7341243" cy="914400"/>
            </a:xfrm>
          </p:grpSpPr>
          <p:cxnSp>
            <p:nvCxnSpPr>
              <p:cNvPr id="4" name="Straight Connector 3"/>
              <p:cNvCxnSpPr/>
              <p:nvPr/>
            </p:nvCxnSpPr>
            <p:spPr>
              <a:xfrm>
                <a:off x="888357" y="3505200"/>
                <a:ext cx="7315200"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888357" y="3048000"/>
                <a:ext cx="0" cy="91440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1194242" y="3048000"/>
                <a:ext cx="0" cy="91440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1500127" y="3048000"/>
                <a:ext cx="0" cy="91440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1806012" y="3048000"/>
                <a:ext cx="0" cy="91440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2111897" y="3048000"/>
                <a:ext cx="0" cy="91440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2417782" y="3048000"/>
                <a:ext cx="0" cy="91440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2723667" y="3048000"/>
                <a:ext cx="0" cy="91440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3029552" y="3048000"/>
                <a:ext cx="0" cy="91440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3335437" y="3048000"/>
                <a:ext cx="0" cy="91440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3641322" y="3048000"/>
                <a:ext cx="0" cy="91440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3947207" y="3048000"/>
                <a:ext cx="0" cy="91440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4253092" y="3048000"/>
                <a:ext cx="0" cy="91440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4558977" y="3048000"/>
                <a:ext cx="0" cy="91440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a:off x="5170747" y="3048000"/>
                <a:ext cx="0" cy="91440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a:off x="4864862" y="3048000"/>
                <a:ext cx="0" cy="91440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a:off x="5782517" y="3048000"/>
                <a:ext cx="0" cy="91440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a:off x="5476632" y="3048000"/>
                <a:ext cx="0" cy="91440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a:off x="6088402" y="3048000"/>
                <a:ext cx="0" cy="91440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a:off x="6394287" y="3048000"/>
                <a:ext cx="0" cy="91440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a:off x="6700172" y="3048000"/>
                <a:ext cx="0" cy="91440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a:off x="7311942" y="3048000"/>
                <a:ext cx="0" cy="91440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a:off x="7617827" y="3048000"/>
                <a:ext cx="0" cy="91440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a:off x="7923712" y="3048000"/>
                <a:ext cx="0" cy="91440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a:off x="8229600" y="3048000"/>
                <a:ext cx="0" cy="91440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a:off x="7006057" y="3048000"/>
                <a:ext cx="0" cy="91440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38" name="Cloud Callout 37"/>
            <p:cNvSpPr/>
            <p:nvPr/>
          </p:nvSpPr>
          <p:spPr>
            <a:xfrm>
              <a:off x="1020063" y="1769757"/>
              <a:ext cx="2009489" cy="1066114"/>
            </a:xfrm>
            <a:prstGeom prst="cloudCallout">
              <a:avLst>
                <a:gd name="adj1" fmla="val -50426"/>
                <a:gd name="adj2" fmla="val 63409"/>
              </a:avLst>
            </a:prstGeom>
            <a:solidFill>
              <a:schemeClr val="accent4"/>
            </a:solidFill>
            <a:ln w="38100">
              <a:solidFill>
                <a:schemeClr val="accent4">
                  <a:lumMod val="50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smtClean="0">
                <a:solidFill>
                  <a:schemeClr val="accent4">
                    <a:lumMod val="50000"/>
                  </a:schemeClr>
                </a:solidFill>
                <a:latin typeface="Orly's Font 2" pitchFamily="66" charset="0"/>
              </a:endParaRPr>
            </a:p>
          </p:txBody>
        </p:sp>
        <p:sp>
          <p:nvSpPr>
            <p:cNvPr id="39" name="TextBox 38"/>
            <p:cNvSpPr txBox="1"/>
            <p:nvPr/>
          </p:nvSpPr>
          <p:spPr>
            <a:xfrm>
              <a:off x="1130167" y="1912204"/>
              <a:ext cx="1727334" cy="812643"/>
            </a:xfrm>
            <a:prstGeom prst="rect">
              <a:avLst/>
            </a:prstGeom>
            <a:noFill/>
          </p:spPr>
          <p:txBody>
            <a:bodyPr wrap="square" rtlCol="0">
              <a:spAutoFit/>
            </a:bodyPr>
            <a:lstStyle/>
            <a:p>
              <a:pPr algn="ctr"/>
              <a:r>
                <a:rPr lang="en-US" sz="1200" dirty="0" smtClean="0">
                  <a:solidFill>
                    <a:schemeClr val="accent4">
                      <a:lumMod val="50000"/>
                    </a:schemeClr>
                  </a:solidFill>
                  <a:latin typeface="Orly's Font 2" pitchFamily="66" charset="0"/>
                  <a:ea typeface="Verdana" pitchFamily="34" charset="0"/>
                  <a:cs typeface="Verdana" pitchFamily="34" charset="0"/>
                </a:rPr>
                <a:t>Midnight (beginning of the day)</a:t>
              </a:r>
            </a:p>
          </p:txBody>
        </p:sp>
        <p:sp>
          <p:nvSpPr>
            <p:cNvPr id="40" name="Cloud Callout 39"/>
            <p:cNvSpPr/>
            <p:nvPr/>
          </p:nvSpPr>
          <p:spPr>
            <a:xfrm>
              <a:off x="3771900" y="1722819"/>
              <a:ext cx="1926516" cy="791781"/>
            </a:xfrm>
            <a:prstGeom prst="cloudCallout">
              <a:avLst>
                <a:gd name="adj1" fmla="val -5106"/>
                <a:gd name="adj2" fmla="val 89915"/>
              </a:avLst>
            </a:prstGeom>
            <a:solidFill>
              <a:schemeClr val="accent6"/>
            </a:solidFill>
            <a:ln w="38100">
              <a:solidFill>
                <a:schemeClr val="accent5">
                  <a:lumMod val="50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smtClean="0">
                <a:solidFill>
                  <a:schemeClr val="accent5">
                    <a:lumMod val="50000"/>
                  </a:schemeClr>
                </a:solidFill>
                <a:latin typeface="Orly's Font 2" pitchFamily="66" charset="0"/>
              </a:endParaRPr>
            </a:p>
          </p:txBody>
        </p:sp>
        <p:sp>
          <p:nvSpPr>
            <p:cNvPr id="41" name="TextBox 40"/>
            <p:cNvSpPr txBox="1"/>
            <p:nvPr/>
          </p:nvSpPr>
          <p:spPr>
            <a:xfrm>
              <a:off x="3881612" y="1917771"/>
              <a:ext cx="1614873" cy="541762"/>
            </a:xfrm>
            <a:prstGeom prst="rect">
              <a:avLst/>
            </a:prstGeom>
            <a:noFill/>
          </p:spPr>
          <p:txBody>
            <a:bodyPr wrap="square" rtlCol="0">
              <a:spAutoFit/>
            </a:bodyPr>
            <a:lstStyle/>
            <a:p>
              <a:pPr algn="ctr"/>
              <a:r>
                <a:rPr lang="en-US" sz="1400" dirty="0" smtClean="0">
                  <a:solidFill>
                    <a:schemeClr val="accent5">
                      <a:lumMod val="50000"/>
                    </a:schemeClr>
                  </a:solidFill>
                  <a:latin typeface="Orly's Font 2" pitchFamily="66" charset="0"/>
                  <a:ea typeface="Verdana" pitchFamily="34" charset="0"/>
                  <a:cs typeface="Verdana" pitchFamily="34" charset="0"/>
                </a:rPr>
                <a:t>Midday</a:t>
              </a:r>
              <a:endParaRPr lang="en-US" dirty="0" smtClean="0">
                <a:solidFill>
                  <a:schemeClr val="accent5">
                    <a:lumMod val="50000"/>
                  </a:schemeClr>
                </a:solidFill>
                <a:latin typeface="Orly's Font 2" pitchFamily="66" charset="0"/>
                <a:ea typeface="Verdana" pitchFamily="34" charset="0"/>
                <a:cs typeface="Verdana" pitchFamily="34" charset="0"/>
              </a:endParaRPr>
            </a:p>
          </p:txBody>
        </p:sp>
        <p:sp>
          <p:nvSpPr>
            <p:cNvPr id="42" name="Cloud Callout 41"/>
            <p:cNvSpPr/>
            <p:nvPr/>
          </p:nvSpPr>
          <p:spPr>
            <a:xfrm>
              <a:off x="6172200" y="1802368"/>
              <a:ext cx="1897380" cy="889000"/>
            </a:xfrm>
            <a:prstGeom prst="cloudCallout">
              <a:avLst>
                <a:gd name="adj1" fmla="val 53599"/>
                <a:gd name="adj2" fmla="val 81038"/>
              </a:avLst>
            </a:prstGeom>
            <a:solidFill>
              <a:schemeClr val="accent2"/>
            </a:solidFill>
            <a:ln w="38100">
              <a:solidFill>
                <a:schemeClr val="accent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smtClean="0">
                <a:solidFill>
                  <a:schemeClr val="accent1">
                    <a:lumMod val="50000"/>
                  </a:schemeClr>
                </a:solidFill>
                <a:latin typeface="Orly's Font 2" pitchFamily="66" charset="0"/>
              </a:endParaRPr>
            </a:p>
          </p:txBody>
        </p:sp>
        <p:sp>
          <p:nvSpPr>
            <p:cNvPr id="43" name="TextBox 42"/>
            <p:cNvSpPr txBox="1"/>
            <p:nvPr/>
          </p:nvSpPr>
          <p:spPr>
            <a:xfrm>
              <a:off x="6319457" y="1981165"/>
              <a:ext cx="1771651" cy="487586"/>
            </a:xfrm>
            <a:prstGeom prst="rect">
              <a:avLst/>
            </a:prstGeom>
            <a:noFill/>
          </p:spPr>
          <p:txBody>
            <a:bodyPr wrap="square" rtlCol="0">
              <a:spAutoFit/>
            </a:bodyPr>
            <a:lstStyle/>
            <a:p>
              <a:pPr algn="ctr"/>
              <a:r>
                <a:rPr lang="en-US" sz="1200" dirty="0" smtClean="0">
                  <a:solidFill>
                    <a:schemeClr val="accent1">
                      <a:lumMod val="50000"/>
                    </a:schemeClr>
                  </a:solidFill>
                  <a:latin typeface="Orly's Font 2" pitchFamily="66" charset="0"/>
                  <a:ea typeface="Verdana" pitchFamily="34" charset="0"/>
                  <a:cs typeface="Verdana" pitchFamily="34" charset="0"/>
                </a:rPr>
                <a:t>Midnight (end of day)</a:t>
              </a:r>
            </a:p>
          </p:txBody>
        </p:sp>
        <p:sp>
          <p:nvSpPr>
            <p:cNvPr id="44" name="Right Brace 43"/>
            <p:cNvSpPr/>
            <p:nvPr/>
          </p:nvSpPr>
          <p:spPr>
            <a:xfrm rot="5400000">
              <a:off x="2514178" y="2374680"/>
              <a:ext cx="405958" cy="3657600"/>
            </a:xfrm>
            <a:prstGeom prst="rightBrace">
              <a:avLst/>
            </a:prstGeom>
            <a:ln w="38100">
              <a:solidFill>
                <a:schemeClr val="accent5"/>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5" name="Right Brace 44"/>
            <p:cNvSpPr/>
            <p:nvPr/>
          </p:nvSpPr>
          <p:spPr>
            <a:xfrm rot="5400000">
              <a:off x="6197821" y="2374680"/>
              <a:ext cx="405958" cy="3657600"/>
            </a:xfrm>
            <a:prstGeom prst="rightBrace">
              <a:avLst/>
            </a:prstGeom>
            <a:ln w="38100">
              <a:solidFill>
                <a:schemeClr val="accent5"/>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6" name="Text Placeholder 3"/>
            <p:cNvSpPr txBox="1">
              <a:spLocks/>
            </p:cNvSpPr>
            <p:nvPr/>
          </p:nvSpPr>
          <p:spPr bwMode="auto">
            <a:xfrm>
              <a:off x="2198948" y="4622799"/>
              <a:ext cx="104943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3"/>
                  </a:solidFill>
                  <a:latin typeface="Orly's Font 2" pitchFamily="66" charset="0"/>
                </a:rPr>
                <a:t>A.M.</a:t>
              </a:r>
              <a:endParaRPr lang="en-US" sz="2800" dirty="0">
                <a:solidFill>
                  <a:schemeClr val="accent3"/>
                </a:solidFill>
                <a:latin typeface="Orly's Font 2" pitchFamily="66" charset="0"/>
              </a:endParaRPr>
            </a:p>
          </p:txBody>
        </p:sp>
        <p:sp>
          <p:nvSpPr>
            <p:cNvPr id="47" name="Text Placeholder 3"/>
            <p:cNvSpPr txBox="1">
              <a:spLocks/>
            </p:cNvSpPr>
            <p:nvPr/>
          </p:nvSpPr>
          <p:spPr bwMode="auto">
            <a:xfrm>
              <a:off x="5876081" y="4620280"/>
              <a:ext cx="104943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a:solidFill>
                    <a:schemeClr val="accent3"/>
                  </a:solidFill>
                  <a:latin typeface="Orly's Font 2" pitchFamily="66" charset="0"/>
                </a:rPr>
                <a:t>P</a:t>
              </a:r>
              <a:r>
                <a:rPr lang="en-US" sz="2800" dirty="0" smtClean="0">
                  <a:solidFill>
                    <a:schemeClr val="accent3"/>
                  </a:solidFill>
                  <a:latin typeface="Orly's Font 2" pitchFamily="66" charset="0"/>
                </a:rPr>
                <a:t>.M.</a:t>
              </a:r>
              <a:endParaRPr lang="en-US" sz="2800" dirty="0">
                <a:solidFill>
                  <a:schemeClr val="accent3"/>
                </a:solidFill>
                <a:latin typeface="Orly's Font 2" pitchFamily="66" charset="0"/>
              </a:endParaRPr>
            </a:p>
          </p:txBody>
        </p:sp>
      </p:grpSp>
      <p:pic>
        <p:nvPicPr>
          <p:cNvPr id="49" name="Picture 4" descr="http://etc.usf.edu/clipart/48400/48481/48481_nclockb_lg.gif"/>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782742" y="3657600"/>
            <a:ext cx="1447800" cy="1485900"/>
          </a:xfrm>
          <a:prstGeom prst="rect">
            <a:avLst/>
          </a:prstGeom>
          <a:noFill/>
          <a:extLst>
            <a:ext uri="{909E8E84-426E-40DD-AFC4-6F175D3DCCD1}">
              <a14:hiddenFill xmlns:a14="http://schemas.microsoft.com/office/drawing/2010/main">
                <a:solidFill>
                  <a:srgbClr val="FFFFFF"/>
                </a:solidFill>
              </a14:hiddenFill>
            </a:ext>
          </a:extLst>
        </p:spPr>
      </p:pic>
      <p:pic>
        <p:nvPicPr>
          <p:cNvPr id="53" name="Picture 4" descr="http://etc.usf.edu/clipart/48400/48481/48481_nclockb_lg.gif"/>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753100" y="3657600"/>
            <a:ext cx="1447800" cy="1485900"/>
          </a:xfrm>
          <a:prstGeom prst="rect">
            <a:avLst/>
          </a:prstGeom>
          <a:noFill/>
          <a:extLst>
            <a:ext uri="{909E8E84-426E-40DD-AFC4-6F175D3DCCD1}">
              <a14:hiddenFill xmlns:a14="http://schemas.microsoft.com/office/drawing/2010/main">
                <a:solidFill>
                  <a:srgbClr val="FFFFFF"/>
                </a:solidFill>
              </a14:hiddenFill>
            </a:ext>
          </a:extLst>
        </p:spPr>
      </p:pic>
      <p:cxnSp>
        <p:nvCxnSpPr>
          <p:cNvPr id="6" name="Straight Arrow Connector 5"/>
          <p:cNvCxnSpPr/>
          <p:nvPr/>
        </p:nvCxnSpPr>
        <p:spPr>
          <a:xfrm>
            <a:off x="560711" y="3010486"/>
            <a:ext cx="0" cy="647114"/>
          </a:xfrm>
          <a:prstGeom prst="straightConnector1">
            <a:avLst/>
          </a:prstGeom>
          <a:ln w="38100">
            <a:solidFill>
              <a:schemeClr val="accent4"/>
            </a:solidFill>
            <a:tailEnd type="arrow"/>
          </a:ln>
        </p:spPr>
        <p:style>
          <a:lnRef idx="1">
            <a:schemeClr val="accent1"/>
          </a:lnRef>
          <a:fillRef idx="0">
            <a:schemeClr val="accent1"/>
          </a:fillRef>
          <a:effectRef idx="0">
            <a:schemeClr val="accent1"/>
          </a:effectRef>
          <a:fontRef idx="minor">
            <a:schemeClr val="tx1"/>
          </a:fontRef>
        </p:style>
      </p:cxnSp>
      <p:cxnSp>
        <p:nvCxnSpPr>
          <p:cNvPr id="50" name="Straight Arrow Connector 49"/>
          <p:cNvCxnSpPr/>
          <p:nvPr/>
        </p:nvCxnSpPr>
        <p:spPr>
          <a:xfrm>
            <a:off x="4521751" y="3010486"/>
            <a:ext cx="0" cy="647114"/>
          </a:xfrm>
          <a:prstGeom prst="straightConnector1">
            <a:avLst/>
          </a:prstGeom>
          <a:ln w="38100">
            <a:solidFill>
              <a:schemeClr val="accent4"/>
            </a:solidFill>
            <a:tailEnd type="arrow"/>
          </a:ln>
        </p:spPr>
        <p:style>
          <a:lnRef idx="1">
            <a:schemeClr val="accent1"/>
          </a:lnRef>
          <a:fillRef idx="0">
            <a:schemeClr val="accent1"/>
          </a:fillRef>
          <a:effectRef idx="0">
            <a:schemeClr val="accent1"/>
          </a:effectRef>
          <a:fontRef idx="minor">
            <a:schemeClr val="tx1"/>
          </a:fontRef>
        </p:style>
      </p:cxnSp>
      <p:cxnSp>
        <p:nvCxnSpPr>
          <p:cNvPr id="51" name="Straight Arrow Connector 50"/>
          <p:cNvCxnSpPr/>
          <p:nvPr/>
        </p:nvCxnSpPr>
        <p:spPr>
          <a:xfrm>
            <a:off x="8458200" y="3010486"/>
            <a:ext cx="0" cy="647114"/>
          </a:xfrm>
          <a:prstGeom prst="straightConnector1">
            <a:avLst/>
          </a:prstGeom>
          <a:ln w="38100">
            <a:solidFill>
              <a:schemeClr val="accent4"/>
            </a:solidFill>
            <a:tailEnd type="arrow"/>
          </a:ln>
        </p:spPr>
        <p:style>
          <a:lnRef idx="1">
            <a:schemeClr val="accent1"/>
          </a:lnRef>
          <a:fillRef idx="0">
            <a:schemeClr val="accent1"/>
          </a:fillRef>
          <a:effectRef idx="0">
            <a:schemeClr val="accent1"/>
          </a:effectRef>
          <a:fontRef idx="minor">
            <a:schemeClr val="tx1"/>
          </a:fontRef>
        </p:style>
      </p:cxnSp>
      <p:sp>
        <p:nvSpPr>
          <p:cNvPr id="52" name="Text Placeholder 3"/>
          <p:cNvSpPr txBox="1">
            <a:spLocks/>
          </p:cNvSpPr>
          <p:nvPr/>
        </p:nvSpPr>
        <p:spPr bwMode="auto">
          <a:xfrm>
            <a:off x="128834" y="3771900"/>
            <a:ext cx="112846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000" dirty="0" smtClean="0">
                <a:solidFill>
                  <a:schemeClr val="accent5"/>
                </a:solidFill>
                <a:latin typeface="Orly's Font 2" pitchFamily="66" charset="0"/>
              </a:rPr>
              <a:t>12 A.M.</a:t>
            </a:r>
            <a:endParaRPr lang="en-US" sz="2000" dirty="0">
              <a:solidFill>
                <a:schemeClr val="accent5"/>
              </a:solidFill>
              <a:latin typeface="Orly's Font 2" pitchFamily="66" charset="0"/>
            </a:endParaRPr>
          </a:p>
        </p:txBody>
      </p:sp>
      <p:sp>
        <p:nvSpPr>
          <p:cNvPr id="54" name="Text Placeholder 3"/>
          <p:cNvSpPr txBox="1">
            <a:spLocks/>
          </p:cNvSpPr>
          <p:nvPr/>
        </p:nvSpPr>
        <p:spPr bwMode="auto">
          <a:xfrm>
            <a:off x="7901234" y="3771900"/>
            <a:ext cx="112846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000" dirty="0" smtClean="0">
                <a:solidFill>
                  <a:schemeClr val="accent5"/>
                </a:solidFill>
                <a:latin typeface="Orly's Font 2" pitchFamily="66" charset="0"/>
              </a:rPr>
              <a:t>12 A.M.</a:t>
            </a:r>
            <a:endParaRPr lang="en-US" sz="2000" dirty="0">
              <a:solidFill>
                <a:schemeClr val="accent5"/>
              </a:solidFill>
              <a:latin typeface="Orly's Font 2" pitchFamily="66" charset="0"/>
            </a:endParaRPr>
          </a:p>
        </p:txBody>
      </p:sp>
      <p:sp>
        <p:nvSpPr>
          <p:cNvPr id="55" name="Text Placeholder 3"/>
          <p:cNvSpPr txBox="1">
            <a:spLocks/>
          </p:cNvSpPr>
          <p:nvPr/>
        </p:nvSpPr>
        <p:spPr bwMode="auto">
          <a:xfrm>
            <a:off x="4000500" y="3771900"/>
            <a:ext cx="112846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000" dirty="0" smtClean="0">
                <a:solidFill>
                  <a:schemeClr val="accent5"/>
                </a:solidFill>
                <a:latin typeface="Orly's Font 2" pitchFamily="66" charset="0"/>
              </a:rPr>
              <a:t>12 P.M.</a:t>
            </a:r>
            <a:endParaRPr lang="en-US" sz="2000" dirty="0">
              <a:solidFill>
                <a:schemeClr val="accent5"/>
              </a:solidFill>
              <a:latin typeface="Orly's Font 2" pitchFamily="66" charset="0"/>
            </a:endParaRPr>
          </a:p>
        </p:txBody>
      </p:sp>
    </p:spTree>
    <p:extLst>
      <p:ext uri="{BB962C8B-B14F-4D97-AF65-F5344CB8AC3E}">
        <p14:creationId xmlns:p14="http://schemas.microsoft.com/office/powerpoint/2010/main" val="5841447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lt">
                                    <p:tmAbs val="80"/>
                                  </p:iterate>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500"/>
                                        <p:tgtEl>
                                          <p:spTgt spid="6"/>
                                        </p:tgtEl>
                                      </p:cBhvr>
                                    </p:animEffect>
                                  </p:childTnLst>
                                </p:cTn>
                              </p:par>
                              <p:par>
                                <p:cTn id="17" presetID="1" presetClass="entr" presetSubtype="0" fill="hold" grpId="0" nodeType="withEffect">
                                  <p:stCondLst>
                                    <p:cond delay="0"/>
                                  </p:stCondLst>
                                  <p:iterate type="lt">
                                    <p:tmAbs val="80"/>
                                  </p:iterate>
                                  <p:childTnLst>
                                    <p:set>
                                      <p:cBhvr>
                                        <p:cTn id="18" dur="1" fill="hold">
                                          <p:stCondLst>
                                            <p:cond delay="0"/>
                                          </p:stCondLst>
                                        </p:cTn>
                                        <p:tgtEl>
                                          <p:spTgt spid="5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49"/>
                                        </p:tgtEl>
                                        <p:attrNameLst>
                                          <p:attrName>style.visibility</p:attrName>
                                        </p:attrNameLst>
                                      </p:cBhvr>
                                      <p:to>
                                        <p:strVal val="visible"/>
                                      </p:to>
                                    </p:set>
                                    <p:animEffect transition="in" filter="fade">
                                      <p:cBhvr>
                                        <p:cTn id="23" dur="500"/>
                                        <p:tgtEl>
                                          <p:spTgt spid="49"/>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50"/>
                                        </p:tgtEl>
                                        <p:attrNameLst>
                                          <p:attrName>style.visibility</p:attrName>
                                        </p:attrNameLst>
                                      </p:cBhvr>
                                      <p:to>
                                        <p:strVal val="visible"/>
                                      </p:to>
                                    </p:set>
                                    <p:animEffect transition="in" filter="fade">
                                      <p:cBhvr>
                                        <p:cTn id="28" dur="500"/>
                                        <p:tgtEl>
                                          <p:spTgt spid="50"/>
                                        </p:tgtEl>
                                      </p:cBhvr>
                                    </p:animEffect>
                                  </p:childTnLst>
                                </p:cTn>
                              </p:par>
                              <p:par>
                                <p:cTn id="29" presetID="1" presetClass="entr" presetSubtype="0" fill="hold" grpId="0" nodeType="withEffect">
                                  <p:stCondLst>
                                    <p:cond delay="0"/>
                                  </p:stCondLst>
                                  <p:iterate type="lt">
                                    <p:tmAbs val="80"/>
                                  </p:iterate>
                                  <p:childTnLst>
                                    <p:set>
                                      <p:cBhvr>
                                        <p:cTn id="30" dur="1" fill="hold">
                                          <p:stCondLst>
                                            <p:cond delay="0"/>
                                          </p:stCondLst>
                                        </p:cTn>
                                        <p:tgtEl>
                                          <p:spTgt spid="55"/>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nodeType="clickEffect">
                                  <p:stCondLst>
                                    <p:cond delay="0"/>
                                  </p:stCondLst>
                                  <p:childTnLst>
                                    <p:set>
                                      <p:cBhvr>
                                        <p:cTn id="34" dur="1" fill="hold">
                                          <p:stCondLst>
                                            <p:cond delay="0"/>
                                          </p:stCondLst>
                                        </p:cTn>
                                        <p:tgtEl>
                                          <p:spTgt spid="53"/>
                                        </p:tgtEl>
                                        <p:attrNameLst>
                                          <p:attrName>style.visibility</p:attrName>
                                        </p:attrNameLst>
                                      </p:cBhvr>
                                      <p:to>
                                        <p:strVal val="visible"/>
                                      </p:to>
                                    </p:set>
                                    <p:animEffect transition="in" filter="fade">
                                      <p:cBhvr>
                                        <p:cTn id="35" dur="500"/>
                                        <p:tgtEl>
                                          <p:spTgt spid="53"/>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nodeType="clickEffect">
                                  <p:stCondLst>
                                    <p:cond delay="0"/>
                                  </p:stCondLst>
                                  <p:childTnLst>
                                    <p:set>
                                      <p:cBhvr>
                                        <p:cTn id="39" dur="1" fill="hold">
                                          <p:stCondLst>
                                            <p:cond delay="0"/>
                                          </p:stCondLst>
                                        </p:cTn>
                                        <p:tgtEl>
                                          <p:spTgt spid="51"/>
                                        </p:tgtEl>
                                        <p:attrNameLst>
                                          <p:attrName>style.visibility</p:attrName>
                                        </p:attrNameLst>
                                      </p:cBhvr>
                                      <p:to>
                                        <p:strVal val="visible"/>
                                      </p:to>
                                    </p:set>
                                    <p:animEffect transition="in" filter="fade">
                                      <p:cBhvr>
                                        <p:cTn id="40" dur="500"/>
                                        <p:tgtEl>
                                          <p:spTgt spid="51"/>
                                        </p:tgtEl>
                                      </p:cBhvr>
                                    </p:animEffect>
                                  </p:childTnLst>
                                </p:cTn>
                              </p:par>
                              <p:par>
                                <p:cTn id="41" presetID="1" presetClass="entr" presetSubtype="0" fill="hold" grpId="0" nodeType="withEffect">
                                  <p:stCondLst>
                                    <p:cond delay="0"/>
                                  </p:stCondLst>
                                  <p:iterate type="lt">
                                    <p:tmAbs val="80"/>
                                  </p:iterate>
                                  <p:childTnLst>
                                    <p:set>
                                      <p:cBhvr>
                                        <p:cTn id="42" dur="1" fill="hold">
                                          <p:stCondLst>
                                            <p:cond delay="0"/>
                                          </p:stCondLst>
                                        </p:cTn>
                                        <p:tgtEl>
                                          <p:spTgt spid="5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2" grpId="0"/>
      <p:bldP spid="54" grpId="0"/>
      <p:bldP spid="5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2"/>
          <p:cNvSpPr txBox="1">
            <a:spLocks/>
          </p:cNvSpPr>
          <p:nvPr/>
        </p:nvSpPr>
        <p:spPr bwMode="auto">
          <a:xfrm>
            <a:off x="228600" y="1028700"/>
            <a:ext cx="8686800" cy="1815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spcBef>
                <a:spcPct val="20000"/>
              </a:spcBef>
              <a:spcAft>
                <a:spcPct val="0"/>
              </a:spcAft>
              <a:buFont typeface="Wingdings" pitchFamily="2" charset="2"/>
              <a:buChar char="§"/>
              <a:defRPr sz="2400" kern="1200">
                <a:solidFill>
                  <a:schemeClr val="tx1"/>
                </a:solidFill>
                <a:latin typeface="Orly's Font" pitchFamily="66" charset="0"/>
                <a:ea typeface="+mn-ea"/>
                <a:cs typeface="+mn-cs"/>
              </a:defRPr>
            </a:lvl1pPr>
            <a:lvl2pPr marL="5715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2pPr>
            <a:lvl3pPr marL="9144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3pPr>
            <a:lvl4pPr marL="1257300" indent="-228600" algn="l" rtl="0" fontAlgn="base">
              <a:spcBef>
                <a:spcPct val="20000"/>
              </a:spcBef>
              <a:spcAft>
                <a:spcPct val="0"/>
              </a:spcAft>
              <a:buFont typeface="Arial" charset="0"/>
              <a:buChar char="–"/>
              <a:defRPr sz="2400" kern="1200">
                <a:solidFill>
                  <a:schemeClr val="tx1"/>
                </a:solidFill>
                <a:latin typeface="Orly's Font" pitchFamily="66" charset="0"/>
                <a:ea typeface="+mn-ea"/>
                <a:cs typeface="+mn-cs"/>
              </a:defRPr>
            </a:lvl4pPr>
            <a:lvl5pPr marL="1600200" indent="-228600" algn="l" rtl="0" fontAlgn="base">
              <a:spcBef>
                <a:spcPct val="20000"/>
              </a:spcBef>
              <a:spcAft>
                <a:spcPct val="0"/>
              </a:spcAft>
              <a:buFont typeface="Courier New" pitchFamily="49" charset="0"/>
              <a:buChar char="o"/>
              <a:defRPr sz="2400" kern="1200">
                <a:solidFill>
                  <a:schemeClr val="tx1"/>
                </a:solidFill>
                <a:latin typeface="Orly's Font"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smtClean="0">
                <a:solidFill>
                  <a:schemeClr val="accent1"/>
                </a:solidFill>
                <a:latin typeface="Orly's Font 2" pitchFamily="66" charset="0"/>
              </a:rPr>
              <a:t>If the time we are looking at is in the morning, then it is A.M.; and if the time we are looking at is in the afternoon or evening</a:t>
            </a:r>
            <a:r>
              <a:rPr lang="en-US" sz="2800" smtClean="0">
                <a:solidFill>
                  <a:schemeClr val="accent1"/>
                </a:solidFill>
                <a:latin typeface="Orly's Font 2" pitchFamily="66" charset="0"/>
              </a:rPr>
              <a:t>, then </a:t>
            </a:r>
            <a:r>
              <a:rPr lang="en-US" sz="2800" dirty="0" smtClean="0">
                <a:solidFill>
                  <a:schemeClr val="accent1"/>
                </a:solidFill>
                <a:latin typeface="Orly's Font 2" pitchFamily="66" charset="0"/>
              </a:rPr>
              <a:t>it is P.M.</a:t>
            </a:r>
            <a:endParaRPr lang="en-US" sz="2800" dirty="0">
              <a:solidFill>
                <a:schemeClr val="accent1"/>
              </a:solidFill>
              <a:latin typeface="Orly's Font 2" pitchFamily="66" charset="0"/>
            </a:endParaRPr>
          </a:p>
        </p:txBody>
      </p:sp>
      <p:grpSp>
        <p:nvGrpSpPr>
          <p:cNvPr id="3" name="Group 2"/>
          <p:cNvGrpSpPr/>
          <p:nvPr/>
        </p:nvGrpSpPr>
        <p:grpSpPr>
          <a:xfrm>
            <a:off x="3657600" y="3086100"/>
            <a:ext cx="1905000" cy="1905000"/>
            <a:chOff x="3657600" y="2723808"/>
            <a:chExt cx="1905000" cy="1905000"/>
          </a:xfrm>
        </p:grpSpPr>
        <p:pic>
          <p:nvPicPr>
            <p:cNvPr id="4" name="Picture 4" descr="http://etc.usf.edu/clipart/48400/48481/48481_nclockb_lg.gif"/>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657600" y="2723808"/>
              <a:ext cx="1905000" cy="1905000"/>
            </a:xfrm>
            <a:prstGeom prst="rect">
              <a:avLst/>
            </a:prstGeom>
            <a:noFill/>
            <a:extLst>
              <a:ext uri="{909E8E84-426E-40DD-AFC4-6F175D3DCCD1}">
                <a14:hiddenFill xmlns:a14="http://schemas.microsoft.com/office/drawing/2010/main">
                  <a:solidFill>
                    <a:srgbClr val="FFFFFF"/>
                  </a:solidFill>
                </a14:hiddenFill>
              </a:ext>
            </a:extLst>
          </p:spPr>
        </p:pic>
        <p:cxnSp>
          <p:nvCxnSpPr>
            <p:cNvPr id="5" name="Straight Arrow Connector 4"/>
            <p:cNvCxnSpPr/>
            <p:nvPr/>
          </p:nvCxnSpPr>
          <p:spPr>
            <a:xfrm flipV="1">
              <a:off x="4610100" y="2971800"/>
              <a:ext cx="0" cy="704508"/>
            </a:xfrm>
            <a:prstGeom prst="straightConnector1">
              <a:avLst/>
            </a:prstGeom>
            <a:ln w="38100">
              <a:solidFill>
                <a:schemeClr val="accent1"/>
              </a:solidFill>
              <a:tailEnd type="arrow"/>
            </a:ln>
          </p:spPr>
          <p:style>
            <a:lnRef idx="1">
              <a:schemeClr val="accent1"/>
            </a:lnRef>
            <a:fillRef idx="0">
              <a:schemeClr val="accent1"/>
            </a:fillRef>
            <a:effectRef idx="0">
              <a:schemeClr val="accent1"/>
            </a:effectRef>
            <a:fontRef idx="minor">
              <a:schemeClr val="tx1"/>
            </a:fontRef>
          </p:style>
        </p:cxnSp>
        <p:cxnSp>
          <p:nvCxnSpPr>
            <p:cNvPr id="6" name="Straight Arrow Connector 5"/>
            <p:cNvCxnSpPr/>
            <p:nvPr/>
          </p:nvCxnSpPr>
          <p:spPr>
            <a:xfrm>
              <a:off x="4610100" y="3676308"/>
              <a:ext cx="419100" cy="209892"/>
            </a:xfrm>
            <a:prstGeom prst="straightConnector1">
              <a:avLst/>
            </a:prstGeom>
            <a:ln w="38100">
              <a:solidFill>
                <a:schemeClr val="accent1"/>
              </a:solidFill>
              <a:tailEnd type="arrow"/>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6366609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lt">
                                    <p:tmAbs val="80"/>
                                  </p:iterate>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theme/theme1.xml><?xml version="1.0" encoding="utf-8"?>
<a:theme xmlns:a="http://schemas.openxmlformats.org/drawingml/2006/main" name="Office Theme">
  <a:themeElements>
    <a:clrScheme name="Learn Zillion">
      <a:dk1>
        <a:sysClr val="windowText" lastClr="000000"/>
      </a:dk1>
      <a:lt1>
        <a:sysClr val="window" lastClr="FFFFFF"/>
      </a:lt1>
      <a:dk2>
        <a:srgbClr val="7F7F7F"/>
      </a:dk2>
      <a:lt2>
        <a:srgbClr val="BFBFBF"/>
      </a:lt2>
      <a:accent1>
        <a:srgbClr val="0078AE"/>
      </a:accent1>
      <a:accent2>
        <a:srgbClr val="00BCE4"/>
      </a:accent2>
      <a:accent3>
        <a:srgbClr val="E86D1F"/>
      </a:accent3>
      <a:accent4>
        <a:srgbClr val="FFD200"/>
      </a:accent4>
      <a:accent5>
        <a:srgbClr val="5E9732"/>
      </a:accent5>
      <a:accent6>
        <a:srgbClr val="8DC63F"/>
      </a:accent6>
      <a:hlink>
        <a:srgbClr val="000000"/>
      </a:hlink>
      <a:folHlink>
        <a:srgbClr val="000000"/>
      </a:folHlink>
    </a:clrScheme>
    <a:fontScheme name="Learn Zillion">
      <a:majorFont>
        <a:latin typeface="Verdana"/>
        <a:ea typeface=""/>
        <a:cs typeface=""/>
      </a:majorFont>
      <a:minorFont>
        <a:latin typeface="Verdana"/>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2"/>
        </a:solidFill>
        <a:ln w="38100">
          <a:solidFill>
            <a:schemeClr val="accent1"/>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sz="2400" dirty="0" err="1"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38100">
          <a:solidFill>
            <a:schemeClr val="accent1"/>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defRPr sz="2800" dirty="0" smtClean="0">
            <a:latin typeface="Orly's Font" pitchFamily="66" charset="0"/>
            <a:ea typeface="Verdana" pitchFamily="34" charset="0"/>
            <a:cs typeface="Verdana" pitchFamily="34" charset="0"/>
          </a:defRPr>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9072</TotalTime>
  <Words>506</Words>
  <Application>Microsoft Office PowerPoint</Application>
  <PresentationFormat>On-screen Show (16:10)</PresentationFormat>
  <Paragraphs>57</Paragraphs>
  <Slides>12</Slides>
  <Notes>9</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12</vt:i4>
      </vt:variant>
    </vt:vector>
  </HeadingPairs>
  <TitlesOfParts>
    <vt:vector size="19" baseType="lpstr">
      <vt:lpstr>Arial</vt:lpstr>
      <vt:lpstr>Orly's Font 2</vt:lpstr>
      <vt:lpstr>Courier New</vt:lpstr>
      <vt:lpstr>Wingdings</vt:lpstr>
      <vt:lpstr>Calibri</vt:lpstr>
      <vt:lpstr>Verdana</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Hewlett-Packard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TM2-1</dc:creator>
  <cp:lastModifiedBy>laptop</cp:lastModifiedBy>
  <cp:revision>311</cp:revision>
  <dcterms:created xsi:type="dcterms:W3CDTF">2011-06-12T17:04:43Z</dcterms:created>
  <dcterms:modified xsi:type="dcterms:W3CDTF">2015-06-07T15:15:20Z</dcterms:modified>
</cp:coreProperties>
</file>